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9" Type="http://schemas.openxmlformats.org/officeDocument/2006/relationships/image" Target="../media/image83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42" Type="http://schemas.openxmlformats.org/officeDocument/2006/relationships/image" Target="../media/image86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41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6.wmf"/><Relationship Id="rId7" Type="http://schemas.openxmlformats.org/officeDocument/2006/relationships/image" Target="../media/image107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104.png"/><Relationship Id="rId9" Type="http://schemas.openxmlformats.org/officeDocument/2006/relationships/image" Target="../media/image6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4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wmf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9CCBF-0E44-432F-975A-4DF45169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17585"/>
            <a:ext cx="10364451" cy="733205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Prostownik trój-</a:t>
            </a:r>
            <a:r>
              <a:rPr lang="pl-PL" sz="2800" dirty="0" err="1"/>
              <a:t>pulsowy</a:t>
            </a:r>
            <a:r>
              <a:rPr lang="pl-PL" sz="2800" dirty="0"/>
              <a:t> sterowany, połączony w gwiazdę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00C495-9604-494A-A3C5-7B6AE5FE86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5959" y="1307188"/>
            <a:ext cx="11926957" cy="5096785"/>
          </a:xfrm>
        </p:spPr>
        <p:txBody>
          <a:bodyPr/>
          <a:lstStyle/>
          <a:p>
            <a:r>
              <a:rPr lang="pl-PL" dirty="0"/>
              <a:t>Rozpatrzymy prostownik sterowany 3-pulsowy w następującym układzie:</a:t>
            </a:r>
            <a:br>
              <a:rPr lang="pl-PL" dirty="0"/>
            </a:br>
            <a:br>
              <a:rPr lang="pl-PL" dirty="0"/>
            </a:br>
            <a:r>
              <a:rPr lang="pl-PL" dirty="0"/>
              <a:t>                                                                                              liczba stopni swobody: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                                                                                               współrzędne uogólnione:</a:t>
            </a:r>
            <a:br>
              <a:rPr lang="pl-PL" dirty="0"/>
            </a:br>
            <a:br>
              <a:rPr lang="pl-PL" dirty="0"/>
            </a:br>
            <a:r>
              <a:rPr lang="pl-PL" dirty="0"/>
              <a:t>                                                                                             </a:t>
            </a:r>
            <a:br>
              <a:rPr lang="pl-PL" dirty="0"/>
            </a:br>
            <a:r>
              <a:rPr lang="pl-PL" dirty="0"/>
              <a:t>                                                                                              prędkości uogólnione (prądy):</a:t>
            </a:r>
            <a:br>
              <a:rPr lang="pl-PL" dirty="0"/>
            </a:br>
            <a:endParaRPr lang="pl-PL" dirty="0"/>
          </a:p>
        </p:txBody>
      </p:sp>
      <p:sp>
        <p:nvSpPr>
          <p:cNvPr id="5" name="Łuk 4">
            <a:extLst>
              <a:ext uri="{FF2B5EF4-FFF2-40B4-BE49-F238E27FC236}">
                <a16:creationId xmlns:a16="http://schemas.microsoft.com/office/drawing/2014/main" id="{C7C8A1D8-2BFB-4492-A135-B45C2B57AEB6}"/>
              </a:ext>
            </a:extLst>
          </p:cNvPr>
          <p:cNvSpPr/>
          <p:nvPr/>
        </p:nvSpPr>
        <p:spPr>
          <a:xfrm rot="5188255">
            <a:off x="967504" y="3440191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Łuk 6">
            <a:extLst>
              <a:ext uri="{FF2B5EF4-FFF2-40B4-BE49-F238E27FC236}">
                <a16:creationId xmlns:a16="http://schemas.microsoft.com/office/drawing/2014/main" id="{D34957A9-85E7-4D04-98FC-C4C2F76A8D38}"/>
              </a:ext>
            </a:extLst>
          </p:cNvPr>
          <p:cNvSpPr/>
          <p:nvPr/>
        </p:nvSpPr>
        <p:spPr>
          <a:xfrm rot="5188255">
            <a:off x="972809" y="3694679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Łuk 8">
            <a:extLst>
              <a:ext uri="{FF2B5EF4-FFF2-40B4-BE49-F238E27FC236}">
                <a16:creationId xmlns:a16="http://schemas.microsoft.com/office/drawing/2014/main" id="{2E5ECCD6-82B2-4333-9AA1-1CBC8A4E896C}"/>
              </a:ext>
            </a:extLst>
          </p:cNvPr>
          <p:cNvSpPr/>
          <p:nvPr/>
        </p:nvSpPr>
        <p:spPr>
          <a:xfrm rot="5246604">
            <a:off x="974734" y="3942204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A30AB72C-48EA-45C7-BB29-49B4CE7FD712}"/>
              </a:ext>
            </a:extLst>
          </p:cNvPr>
          <p:cNvSpPr/>
          <p:nvPr/>
        </p:nvSpPr>
        <p:spPr>
          <a:xfrm>
            <a:off x="6525569" y="4835432"/>
            <a:ext cx="566442" cy="5583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Trójkąt równoramienny 29">
            <a:extLst>
              <a:ext uri="{FF2B5EF4-FFF2-40B4-BE49-F238E27FC236}">
                <a16:creationId xmlns:a16="http://schemas.microsoft.com/office/drawing/2014/main" id="{776EB80C-12E0-48DE-92DC-1297F2DE5980}"/>
              </a:ext>
            </a:extLst>
          </p:cNvPr>
          <p:cNvSpPr/>
          <p:nvPr/>
        </p:nvSpPr>
        <p:spPr>
          <a:xfrm rot="10800000">
            <a:off x="913919" y="5539119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4C3E95BA-2345-4348-ADDC-650076D103CD}"/>
              </a:ext>
            </a:extLst>
          </p:cNvPr>
          <p:cNvCxnSpPr>
            <a:cxnSpLocks/>
          </p:cNvCxnSpPr>
          <p:nvPr/>
        </p:nvCxnSpPr>
        <p:spPr>
          <a:xfrm>
            <a:off x="827640" y="5729282"/>
            <a:ext cx="292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D3BBEEE-3C23-422A-968D-C601D80F9E79}"/>
              </a:ext>
            </a:extLst>
          </p:cNvPr>
          <p:cNvCxnSpPr>
            <a:cxnSpLocks/>
          </p:cNvCxnSpPr>
          <p:nvPr/>
        </p:nvCxnSpPr>
        <p:spPr>
          <a:xfrm>
            <a:off x="6813084" y="4434101"/>
            <a:ext cx="0" cy="4013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CDBD7F44-A46C-4587-9E58-DC7D8F5D69DF}"/>
              </a:ext>
            </a:extLst>
          </p:cNvPr>
          <p:cNvCxnSpPr>
            <a:cxnSpLocks/>
          </p:cNvCxnSpPr>
          <p:nvPr/>
        </p:nvCxnSpPr>
        <p:spPr>
          <a:xfrm>
            <a:off x="6803339" y="2272107"/>
            <a:ext cx="0" cy="2807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36A2CBC4-4B03-4F3A-AF0D-980CA32EF6EE}"/>
              </a:ext>
            </a:extLst>
          </p:cNvPr>
          <p:cNvCxnSpPr>
            <a:cxnSpLocks/>
          </p:cNvCxnSpPr>
          <p:nvPr/>
        </p:nvCxnSpPr>
        <p:spPr>
          <a:xfrm>
            <a:off x="6794124" y="5405338"/>
            <a:ext cx="0" cy="784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37">
            <a:extLst>
              <a:ext uri="{FF2B5EF4-FFF2-40B4-BE49-F238E27FC236}">
                <a16:creationId xmlns:a16="http://schemas.microsoft.com/office/drawing/2014/main" id="{A17C062D-183C-4387-9815-4750E30C51A2}"/>
              </a:ext>
            </a:extLst>
          </p:cNvPr>
          <p:cNvSpPr/>
          <p:nvPr/>
        </p:nvSpPr>
        <p:spPr>
          <a:xfrm rot="5400000">
            <a:off x="779206" y="4659061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58450870-A567-4FD6-8D37-2A2812044B8C}"/>
              </a:ext>
            </a:extLst>
          </p:cNvPr>
          <p:cNvSpPr/>
          <p:nvPr/>
        </p:nvSpPr>
        <p:spPr>
          <a:xfrm rot="5400000">
            <a:off x="6442121" y="2836668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Owal 45">
            <a:extLst>
              <a:ext uri="{FF2B5EF4-FFF2-40B4-BE49-F238E27FC236}">
                <a16:creationId xmlns:a16="http://schemas.microsoft.com/office/drawing/2014/main" id="{328335B9-FA9B-4EE3-942B-166CE83E0CEC}"/>
              </a:ext>
            </a:extLst>
          </p:cNvPr>
          <p:cNvSpPr/>
          <p:nvPr/>
        </p:nvSpPr>
        <p:spPr>
          <a:xfrm>
            <a:off x="4753188" y="2255920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A1F4EB86-D8FB-40D1-931C-9C1C0C45AE73}"/>
              </a:ext>
            </a:extLst>
          </p:cNvPr>
          <p:cNvSpPr/>
          <p:nvPr/>
        </p:nvSpPr>
        <p:spPr>
          <a:xfrm>
            <a:off x="2858764" y="6163627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Trójkąt równoramienny 51">
            <a:extLst>
              <a:ext uri="{FF2B5EF4-FFF2-40B4-BE49-F238E27FC236}">
                <a16:creationId xmlns:a16="http://schemas.microsoft.com/office/drawing/2014/main" id="{E5823708-0B54-4F0B-803A-99569BC31089}"/>
              </a:ext>
            </a:extLst>
          </p:cNvPr>
          <p:cNvSpPr/>
          <p:nvPr/>
        </p:nvSpPr>
        <p:spPr>
          <a:xfrm rot="10800000">
            <a:off x="4876792" y="4243178"/>
            <a:ext cx="128599" cy="164004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Trójkąt równoramienny 53">
            <a:extLst>
              <a:ext uri="{FF2B5EF4-FFF2-40B4-BE49-F238E27FC236}">
                <a16:creationId xmlns:a16="http://schemas.microsoft.com/office/drawing/2014/main" id="{82D000AF-F895-4CDA-ABD6-645DFA648E4A}"/>
              </a:ext>
            </a:extLst>
          </p:cNvPr>
          <p:cNvSpPr/>
          <p:nvPr/>
        </p:nvSpPr>
        <p:spPr>
          <a:xfrm rot="10800000">
            <a:off x="1250962" y="4259765"/>
            <a:ext cx="128599" cy="164004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Trójkąt równoramienny 57">
            <a:extLst>
              <a:ext uri="{FF2B5EF4-FFF2-40B4-BE49-F238E27FC236}">
                <a16:creationId xmlns:a16="http://schemas.microsoft.com/office/drawing/2014/main" id="{9353F626-FE0E-4631-B25F-0B4B276FE777}"/>
              </a:ext>
            </a:extLst>
          </p:cNvPr>
          <p:cNvSpPr/>
          <p:nvPr/>
        </p:nvSpPr>
        <p:spPr>
          <a:xfrm>
            <a:off x="6729824" y="5691976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Trójkąt równoramienny 61">
            <a:extLst>
              <a:ext uri="{FF2B5EF4-FFF2-40B4-BE49-F238E27FC236}">
                <a16:creationId xmlns:a16="http://schemas.microsoft.com/office/drawing/2014/main" id="{4CBE7909-E64C-4704-9A0C-F423D8C4CE08}"/>
              </a:ext>
            </a:extLst>
          </p:cNvPr>
          <p:cNvSpPr/>
          <p:nvPr/>
        </p:nvSpPr>
        <p:spPr>
          <a:xfrm>
            <a:off x="6420598" y="3910990"/>
            <a:ext cx="305895" cy="447498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5" name="Łącznik prosty ze strzałką 64">
            <a:extLst>
              <a:ext uri="{FF2B5EF4-FFF2-40B4-BE49-F238E27FC236}">
                <a16:creationId xmlns:a16="http://schemas.microsoft.com/office/drawing/2014/main" id="{61F14983-8212-4D93-9DBD-36B8C910AEB4}"/>
              </a:ext>
            </a:extLst>
          </p:cNvPr>
          <p:cNvCxnSpPr>
            <a:cxnSpLocks/>
          </p:cNvCxnSpPr>
          <p:nvPr/>
        </p:nvCxnSpPr>
        <p:spPr>
          <a:xfrm>
            <a:off x="6813084" y="4903851"/>
            <a:ext cx="0" cy="4136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>
            <a:extLst>
              <a:ext uri="{FF2B5EF4-FFF2-40B4-BE49-F238E27FC236}">
                <a16:creationId xmlns:a16="http://schemas.microsoft.com/office/drawing/2014/main" id="{BA46C899-A9A0-418F-8217-2009036D2E95}"/>
              </a:ext>
            </a:extLst>
          </p:cNvPr>
          <p:cNvCxnSpPr>
            <a:cxnSpLocks/>
          </p:cNvCxnSpPr>
          <p:nvPr/>
        </p:nvCxnSpPr>
        <p:spPr>
          <a:xfrm>
            <a:off x="4797694" y="2743911"/>
            <a:ext cx="0" cy="3811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77F8DB69-EFA2-4ECA-B14B-4B9E6C166FB6}"/>
              </a:ext>
            </a:extLst>
          </p:cNvPr>
          <p:cNvCxnSpPr>
            <a:cxnSpLocks/>
          </p:cNvCxnSpPr>
          <p:nvPr/>
        </p:nvCxnSpPr>
        <p:spPr>
          <a:xfrm flipV="1">
            <a:off x="1091715" y="6170888"/>
            <a:ext cx="5702410" cy="707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>
            <a:extLst>
              <a:ext uri="{FF2B5EF4-FFF2-40B4-BE49-F238E27FC236}">
                <a16:creationId xmlns:a16="http://schemas.microsoft.com/office/drawing/2014/main" id="{FC5ABD10-B9F0-4EBC-992D-7F68A2F4C9EC}"/>
              </a:ext>
            </a:extLst>
          </p:cNvPr>
          <p:cNvCxnSpPr>
            <a:cxnSpLocks/>
          </p:cNvCxnSpPr>
          <p:nvPr/>
        </p:nvCxnSpPr>
        <p:spPr>
          <a:xfrm flipV="1">
            <a:off x="1107008" y="2275464"/>
            <a:ext cx="5701782" cy="707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wal 89">
            <a:extLst>
              <a:ext uri="{FF2B5EF4-FFF2-40B4-BE49-F238E27FC236}">
                <a16:creationId xmlns:a16="http://schemas.microsoft.com/office/drawing/2014/main" id="{58277F37-A257-4DBE-AFEA-485473DCB0DD}"/>
              </a:ext>
            </a:extLst>
          </p:cNvPr>
          <p:cNvSpPr/>
          <p:nvPr/>
        </p:nvSpPr>
        <p:spPr>
          <a:xfrm>
            <a:off x="823159" y="2671232"/>
            <a:ext cx="566442" cy="5583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Owal 91">
            <a:extLst>
              <a:ext uri="{FF2B5EF4-FFF2-40B4-BE49-F238E27FC236}">
                <a16:creationId xmlns:a16="http://schemas.microsoft.com/office/drawing/2014/main" id="{462E2C24-22FF-44A7-B89F-7D083C780412}"/>
              </a:ext>
            </a:extLst>
          </p:cNvPr>
          <p:cNvSpPr/>
          <p:nvPr/>
        </p:nvSpPr>
        <p:spPr>
          <a:xfrm>
            <a:off x="2616308" y="2655329"/>
            <a:ext cx="566442" cy="5583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Owal 93">
            <a:extLst>
              <a:ext uri="{FF2B5EF4-FFF2-40B4-BE49-F238E27FC236}">
                <a16:creationId xmlns:a16="http://schemas.microsoft.com/office/drawing/2014/main" id="{91973BAA-C58C-42A5-BAF7-F5AD5941B901}"/>
              </a:ext>
            </a:extLst>
          </p:cNvPr>
          <p:cNvSpPr/>
          <p:nvPr/>
        </p:nvSpPr>
        <p:spPr>
          <a:xfrm>
            <a:off x="4521815" y="2648730"/>
            <a:ext cx="566442" cy="5583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Łuk 95">
            <a:extLst>
              <a:ext uri="{FF2B5EF4-FFF2-40B4-BE49-F238E27FC236}">
                <a16:creationId xmlns:a16="http://schemas.microsoft.com/office/drawing/2014/main" id="{26256FFF-DA74-4394-B4EA-FD72285EA20B}"/>
              </a:ext>
            </a:extLst>
          </p:cNvPr>
          <p:cNvSpPr/>
          <p:nvPr/>
        </p:nvSpPr>
        <p:spPr>
          <a:xfrm rot="5188255">
            <a:off x="2756877" y="3440192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8" name="Łuk 97">
            <a:extLst>
              <a:ext uri="{FF2B5EF4-FFF2-40B4-BE49-F238E27FC236}">
                <a16:creationId xmlns:a16="http://schemas.microsoft.com/office/drawing/2014/main" id="{F53CF39E-C0D1-4D3A-8822-6760BCF14F12}"/>
              </a:ext>
            </a:extLst>
          </p:cNvPr>
          <p:cNvSpPr/>
          <p:nvPr/>
        </p:nvSpPr>
        <p:spPr>
          <a:xfrm rot="5188255">
            <a:off x="2762182" y="3694680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Łuk 99">
            <a:extLst>
              <a:ext uri="{FF2B5EF4-FFF2-40B4-BE49-F238E27FC236}">
                <a16:creationId xmlns:a16="http://schemas.microsoft.com/office/drawing/2014/main" id="{1A04EF13-E40E-489B-8BA7-3DA0927A5EBF}"/>
              </a:ext>
            </a:extLst>
          </p:cNvPr>
          <p:cNvSpPr/>
          <p:nvPr/>
        </p:nvSpPr>
        <p:spPr>
          <a:xfrm rot="5246604">
            <a:off x="2764107" y="3942205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Łuk 101">
            <a:extLst>
              <a:ext uri="{FF2B5EF4-FFF2-40B4-BE49-F238E27FC236}">
                <a16:creationId xmlns:a16="http://schemas.microsoft.com/office/drawing/2014/main" id="{703EA5F9-1C87-4A1A-BA3C-EE1AB4CCFB30}"/>
              </a:ext>
            </a:extLst>
          </p:cNvPr>
          <p:cNvSpPr/>
          <p:nvPr/>
        </p:nvSpPr>
        <p:spPr>
          <a:xfrm rot="5188255">
            <a:off x="6665514" y="3440190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4" name="Łuk 103">
            <a:extLst>
              <a:ext uri="{FF2B5EF4-FFF2-40B4-BE49-F238E27FC236}">
                <a16:creationId xmlns:a16="http://schemas.microsoft.com/office/drawing/2014/main" id="{ABD18B6C-731E-465D-B71E-88D130626A05}"/>
              </a:ext>
            </a:extLst>
          </p:cNvPr>
          <p:cNvSpPr/>
          <p:nvPr/>
        </p:nvSpPr>
        <p:spPr>
          <a:xfrm rot="5188255">
            <a:off x="6670819" y="3694678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6" name="Łuk 105">
            <a:extLst>
              <a:ext uri="{FF2B5EF4-FFF2-40B4-BE49-F238E27FC236}">
                <a16:creationId xmlns:a16="http://schemas.microsoft.com/office/drawing/2014/main" id="{C6277B91-3370-494A-A26D-0CE55B164731}"/>
              </a:ext>
            </a:extLst>
          </p:cNvPr>
          <p:cNvSpPr/>
          <p:nvPr/>
        </p:nvSpPr>
        <p:spPr>
          <a:xfrm rot="5246604">
            <a:off x="6672744" y="3942203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Trójkąt równoramienny 106">
            <a:extLst>
              <a:ext uri="{FF2B5EF4-FFF2-40B4-BE49-F238E27FC236}">
                <a16:creationId xmlns:a16="http://schemas.microsoft.com/office/drawing/2014/main" id="{5F8A244F-92C7-453E-BC19-540B9F390598}"/>
              </a:ext>
            </a:extLst>
          </p:cNvPr>
          <p:cNvSpPr/>
          <p:nvPr/>
        </p:nvSpPr>
        <p:spPr>
          <a:xfrm rot="10800000">
            <a:off x="2704124" y="5536074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8" name="Łącznik prosty 107">
            <a:extLst>
              <a:ext uri="{FF2B5EF4-FFF2-40B4-BE49-F238E27FC236}">
                <a16:creationId xmlns:a16="http://schemas.microsoft.com/office/drawing/2014/main" id="{E063DCD1-3291-4D27-9174-1E16D8EC3CE5}"/>
              </a:ext>
            </a:extLst>
          </p:cNvPr>
          <p:cNvCxnSpPr>
            <a:cxnSpLocks/>
          </p:cNvCxnSpPr>
          <p:nvPr/>
        </p:nvCxnSpPr>
        <p:spPr>
          <a:xfrm>
            <a:off x="2617845" y="5726237"/>
            <a:ext cx="292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rójkąt równoramienny 108">
            <a:extLst>
              <a:ext uri="{FF2B5EF4-FFF2-40B4-BE49-F238E27FC236}">
                <a16:creationId xmlns:a16="http://schemas.microsoft.com/office/drawing/2014/main" id="{EE0279D6-6755-4D0F-A7BE-4B362CA38D56}"/>
              </a:ext>
            </a:extLst>
          </p:cNvPr>
          <p:cNvSpPr/>
          <p:nvPr/>
        </p:nvSpPr>
        <p:spPr>
          <a:xfrm rot="10800000">
            <a:off x="4609655" y="5517266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0" name="Łącznik prosty 109">
            <a:extLst>
              <a:ext uri="{FF2B5EF4-FFF2-40B4-BE49-F238E27FC236}">
                <a16:creationId xmlns:a16="http://schemas.microsoft.com/office/drawing/2014/main" id="{15D1E77E-60AE-4116-8A5C-2C6A77474929}"/>
              </a:ext>
            </a:extLst>
          </p:cNvPr>
          <p:cNvCxnSpPr>
            <a:cxnSpLocks/>
          </p:cNvCxnSpPr>
          <p:nvPr/>
        </p:nvCxnSpPr>
        <p:spPr>
          <a:xfrm>
            <a:off x="4523377" y="5714374"/>
            <a:ext cx="292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Prostokąt 111">
            <a:extLst>
              <a:ext uri="{FF2B5EF4-FFF2-40B4-BE49-F238E27FC236}">
                <a16:creationId xmlns:a16="http://schemas.microsoft.com/office/drawing/2014/main" id="{1D4FA81A-B2ED-4454-B2FD-F4F37975DA5C}"/>
              </a:ext>
            </a:extLst>
          </p:cNvPr>
          <p:cNvSpPr/>
          <p:nvPr/>
        </p:nvSpPr>
        <p:spPr>
          <a:xfrm rot="5400000">
            <a:off x="2562157" y="4659061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4" name="Prostokąt 113">
            <a:extLst>
              <a:ext uri="{FF2B5EF4-FFF2-40B4-BE49-F238E27FC236}">
                <a16:creationId xmlns:a16="http://schemas.microsoft.com/office/drawing/2014/main" id="{F2059EB9-6F47-4445-9558-5E22C573425D}"/>
              </a:ext>
            </a:extLst>
          </p:cNvPr>
          <p:cNvSpPr/>
          <p:nvPr/>
        </p:nvSpPr>
        <p:spPr>
          <a:xfrm rot="5400000">
            <a:off x="4441555" y="4659060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6" name="Łuk 115">
            <a:extLst>
              <a:ext uri="{FF2B5EF4-FFF2-40B4-BE49-F238E27FC236}">
                <a16:creationId xmlns:a16="http://schemas.microsoft.com/office/drawing/2014/main" id="{8A027858-1414-498A-AD85-33639D5E33A5}"/>
              </a:ext>
            </a:extLst>
          </p:cNvPr>
          <p:cNvSpPr/>
          <p:nvPr/>
        </p:nvSpPr>
        <p:spPr>
          <a:xfrm rot="5246604">
            <a:off x="6675110" y="4198644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7" name="Łącznik prosty 116">
            <a:extLst>
              <a:ext uri="{FF2B5EF4-FFF2-40B4-BE49-F238E27FC236}">
                <a16:creationId xmlns:a16="http://schemas.microsoft.com/office/drawing/2014/main" id="{62A8C411-0FF0-4C08-98FA-4F4827BE6F62}"/>
              </a:ext>
            </a:extLst>
          </p:cNvPr>
          <p:cNvCxnSpPr>
            <a:cxnSpLocks/>
          </p:cNvCxnSpPr>
          <p:nvPr/>
        </p:nvCxnSpPr>
        <p:spPr>
          <a:xfrm>
            <a:off x="913919" y="5916400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117">
            <a:extLst>
              <a:ext uri="{FF2B5EF4-FFF2-40B4-BE49-F238E27FC236}">
                <a16:creationId xmlns:a16="http://schemas.microsoft.com/office/drawing/2014/main" id="{30037230-21C6-4340-B531-E7599CE23760}"/>
              </a:ext>
            </a:extLst>
          </p:cNvPr>
          <p:cNvCxnSpPr>
            <a:cxnSpLocks/>
          </p:cNvCxnSpPr>
          <p:nvPr/>
        </p:nvCxnSpPr>
        <p:spPr>
          <a:xfrm>
            <a:off x="2720306" y="5916400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y 118">
            <a:extLst>
              <a:ext uri="{FF2B5EF4-FFF2-40B4-BE49-F238E27FC236}">
                <a16:creationId xmlns:a16="http://schemas.microsoft.com/office/drawing/2014/main" id="{C4D1F4AB-6543-47E4-9034-678BB8B9AF48}"/>
              </a:ext>
            </a:extLst>
          </p:cNvPr>
          <p:cNvCxnSpPr>
            <a:cxnSpLocks/>
          </p:cNvCxnSpPr>
          <p:nvPr/>
        </p:nvCxnSpPr>
        <p:spPr>
          <a:xfrm>
            <a:off x="4609654" y="5910902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119">
            <a:extLst>
              <a:ext uri="{FF2B5EF4-FFF2-40B4-BE49-F238E27FC236}">
                <a16:creationId xmlns:a16="http://schemas.microsoft.com/office/drawing/2014/main" id="{FE291DA9-C27E-4621-A9F3-D3CBAE9C66C9}"/>
              </a:ext>
            </a:extLst>
          </p:cNvPr>
          <p:cNvCxnSpPr>
            <a:cxnSpLocks/>
          </p:cNvCxnSpPr>
          <p:nvPr/>
        </p:nvCxnSpPr>
        <p:spPr>
          <a:xfrm>
            <a:off x="4805689" y="2275464"/>
            <a:ext cx="0" cy="3669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Łącznik prosty 121">
            <a:extLst>
              <a:ext uri="{FF2B5EF4-FFF2-40B4-BE49-F238E27FC236}">
                <a16:creationId xmlns:a16="http://schemas.microsoft.com/office/drawing/2014/main" id="{E69D03A4-75CE-4EA8-A6E4-157E93D2E195}"/>
              </a:ext>
            </a:extLst>
          </p:cNvPr>
          <p:cNvCxnSpPr>
            <a:cxnSpLocks/>
          </p:cNvCxnSpPr>
          <p:nvPr/>
        </p:nvCxnSpPr>
        <p:spPr>
          <a:xfrm>
            <a:off x="2903840" y="2304278"/>
            <a:ext cx="0" cy="3669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Łącznik prosty 122">
            <a:extLst>
              <a:ext uri="{FF2B5EF4-FFF2-40B4-BE49-F238E27FC236}">
                <a16:creationId xmlns:a16="http://schemas.microsoft.com/office/drawing/2014/main" id="{F2DF202A-C272-46BC-8E9E-796CC7985305}"/>
              </a:ext>
            </a:extLst>
          </p:cNvPr>
          <p:cNvCxnSpPr>
            <a:cxnSpLocks/>
          </p:cNvCxnSpPr>
          <p:nvPr/>
        </p:nvCxnSpPr>
        <p:spPr>
          <a:xfrm>
            <a:off x="1100540" y="2334436"/>
            <a:ext cx="0" cy="3669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Łącznik prosty 123">
            <a:extLst>
              <a:ext uri="{FF2B5EF4-FFF2-40B4-BE49-F238E27FC236}">
                <a16:creationId xmlns:a16="http://schemas.microsoft.com/office/drawing/2014/main" id="{91816D10-9E61-4821-82AC-6F08C4CECD62}"/>
              </a:ext>
            </a:extLst>
          </p:cNvPr>
          <p:cNvCxnSpPr>
            <a:cxnSpLocks/>
          </p:cNvCxnSpPr>
          <p:nvPr/>
        </p:nvCxnSpPr>
        <p:spPr>
          <a:xfrm>
            <a:off x="2885487" y="3229582"/>
            <a:ext cx="0" cy="235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Łącznik prosty 129">
            <a:extLst>
              <a:ext uri="{FF2B5EF4-FFF2-40B4-BE49-F238E27FC236}">
                <a16:creationId xmlns:a16="http://schemas.microsoft.com/office/drawing/2014/main" id="{9634CAE1-1427-4C03-996D-4BFD53353492}"/>
              </a:ext>
            </a:extLst>
          </p:cNvPr>
          <p:cNvCxnSpPr>
            <a:cxnSpLocks/>
          </p:cNvCxnSpPr>
          <p:nvPr/>
        </p:nvCxnSpPr>
        <p:spPr>
          <a:xfrm>
            <a:off x="1112505" y="3229582"/>
            <a:ext cx="0" cy="235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Łącznik prosty 130">
            <a:extLst>
              <a:ext uri="{FF2B5EF4-FFF2-40B4-BE49-F238E27FC236}">
                <a16:creationId xmlns:a16="http://schemas.microsoft.com/office/drawing/2014/main" id="{7DFC1A68-3EF1-4C6F-A0C9-85358A2C39B1}"/>
              </a:ext>
            </a:extLst>
          </p:cNvPr>
          <p:cNvCxnSpPr>
            <a:cxnSpLocks/>
          </p:cNvCxnSpPr>
          <p:nvPr/>
        </p:nvCxnSpPr>
        <p:spPr>
          <a:xfrm>
            <a:off x="4805061" y="4154851"/>
            <a:ext cx="0" cy="235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Łuk 132">
            <a:extLst>
              <a:ext uri="{FF2B5EF4-FFF2-40B4-BE49-F238E27FC236}">
                <a16:creationId xmlns:a16="http://schemas.microsoft.com/office/drawing/2014/main" id="{62F8B392-5568-4BE6-A387-0F8CACCDCF6F}"/>
              </a:ext>
            </a:extLst>
          </p:cNvPr>
          <p:cNvSpPr/>
          <p:nvPr/>
        </p:nvSpPr>
        <p:spPr>
          <a:xfrm rot="5188255">
            <a:off x="4669084" y="3407788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5" name="Łuk 134">
            <a:extLst>
              <a:ext uri="{FF2B5EF4-FFF2-40B4-BE49-F238E27FC236}">
                <a16:creationId xmlns:a16="http://schemas.microsoft.com/office/drawing/2014/main" id="{39B24F8F-FA9E-4C2C-B957-AF808E227967}"/>
              </a:ext>
            </a:extLst>
          </p:cNvPr>
          <p:cNvSpPr/>
          <p:nvPr/>
        </p:nvSpPr>
        <p:spPr>
          <a:xfrm rot="5188255">
            <a:off x="4674389" y="3662276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7" name="Łuk 136">
            <a:extLst>
              <a:ext uri="{FF2B5EF4-FFF2-40B4-BE49-F238E27FC236}">
                <a16:creationId xmlns:a16="http://schemas.microsoft.com/office/drawing/2014/main" id="{ACF8EE36-2EC5-4C59-AFC0-AD140D01E39F}"/>
              </a:ext>
            </a:extLst>
          </p:cNvPr>
          <p:cNvSpPr/>
          <p:nvPr/>
        </p:nvSpPr>
        <p:spPr>
          <a:xfrm rot="5246604">
            <a:off x="4676314" y="3909801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4" name="Łącznik prosty 143">
            <a:extLst>
              <a:ext uri="{FF2B5EF4-FFF2-40B4-BE49-F238E27FC236}">
                <a16:creationId xmlns:a16="http://schemas.microsoft.com/office/drawing/2014/main" id="{10C370B8-7058-40A6-A501-436384C4714D}"/>
              </a:ext>
            </a:extLst>
          </p:cNvPr>
          <p:cNvCxnSpPr>
            <a:cxnSpLocks/>
          </p:cNvCxnSpPr>
          <p:nvPr/>
        </p:nvCxnSpPr>
        <p:spPr>
          <a:xfrm>
            <a:off x="4805061" y="3207080"/>
            <a:ext cx="0" cy="235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Łącznik prosty 144">
            <a:extLst>
              <a:ext uri="{FF2B5EF4-FFF2-40B4-BE49-F238E27FC236}">
                <a16:creationId xmlns:a16="http://schemas.microsoft.com/office/drawing/2014/main" id="{647A5BFF-CB3E-4658-9803-12FDE4E25459}"/>
              </a:ext>
            </a:extLst>
          </p:cNvPr>
          <p:cNvCxnSpPr>
            <a:cxnSpLocks/>
          </p:cNvCxnSpPr>
          <p:nvPr/>
        </p:nvCxnSpPr>
        <p:spPr>
          <a:xfrm>
            <a:off x="1120265" y="4217731"/>
            <a:ext cx="0" cy="1936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Łącznik prosty 154">
            <a:extLst>
              <a:ext uri="{FF2B5EF4-FFF2-40B4-BE49-F238E27FC236}">
                <a16:creationId xmlns:a16="http://schemas.microsoft.com/office/drawing/2014/main" id="{67B12E41-82F7-40B5-A217-B91EF93EA43C}"/>
              </a:ext>
            </a:extLst>
          </p:cNvPr>
          <p:cNvCxnSpPr>
            <a:cxnSpLocks/>
          </p:cNvCxnSpPr>
          <p:nvPr/>
        </p:nvCxnSpPr>
        <p:spPr>
          <a:xfrm flipH="1">
            <a:off x="4794875" y="5077112"/>
            <a:ext cx="1139" cy="440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Łącznik prosty 157">
            <a:extLst>
              <a:ext uri="{FF2B5EF4-FFF2-40B4-BE49-F238E27FC236}">
                <a16:creationId xmlns:a16="http://schemas.microsoft.com/office/drawing/2014/main" id="{A0E892AB-43C2-4E6F-847E-C7AF1D0997A8}"/>
              </a:ext>
            </a:extLst>
          </p:cNvPr>
          <p:cNvCxnSpPr>
            <a:cxnSpLocks/>
          </p:cNvCxnSpPr>
          <p:nvPr/>
        </p:nvCxnSpPr>
        <p:spPr>
          <a:xfrm flipH="1">
            <a:off x="2911205" y="5094298"/>
            <a:ext cx="1139" cy="440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Łącznik prosty 158">
            <a:extLst>
              <a:ext uri="{FF2B5EF4-FFF2-40B4-BE49-F238E27FC236}">
                <a16:creationId xmlns:a16="http://schemas.microsoft.com/office/drawing/2014/main" id="{738123D8-2670-48F0-9650-151EF862819D}"/>
              </a:ext>
            </a:extLst>
          </p:cNvPr>
          <p:cNvCxnSpPr>
            <a:cxnSpLocks/>
          </p:cNvCxnSpPr>
          <p:nvPr/>
        </p:nvCxnSpPr>
        <p:spPr>
          <a:xfrm flipH="1">
            <a:off x="1122287" y="5110658"/>
            <a:ext cx="1139" cy="440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Łącznik prosty 159">
            <a:extLst>
              <a:ext uri="{FF2B5EF4-FFF2-40B4-BE49-F238E27FC236}">
                <a16:creationId xmlns:a16="http://schemas.microsoft.com/office/drawing/2014/main" id="{5FD4FB1A-FB02-413D-94B9-F71C216B568B}"/>
              </a:ext>
            </a:extLst>
          </p:cNvPr>
          <p:cNvCxnSpPr>
            <a:cxnSpLocks/>
          </p:cNvCxnSpPr>
          <p:nvPr/>
        </p:nvCxnSpPr>
        <p:spPr>
          <a:xfrm>
            <a:off x="2910470" y="4208124"/>
            <a:ext cx="0" cy="1936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Łącznik prosty 160">
            <a:extLst>
              <a:ext uri="{FF2B5EF4-FFF2-40B4-BE49-F238E27FC236}">
                <a16:creationId xmlns:a16="http://schemas.microsoft.com/office/drawing/2014/main" id="{C86CCCEA-DF4C-4E87-8D07-2BED43601105}"/>
              </a:ext>
            </a:extLst>
          </p:cNvPr>
          <p:cNvCxnSpPr>
            <a:cxnSpLocks/>
          </p:cNvCxnSpPr>
          <p:nvPr/>
        </p:nvCxnSpPr>
        <p:spPr>
          <a:xfrm>
            <a:off x="4817545" y="5897593"/>
            <a:ext cx="0" cy="273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Łącznik prosty 162">
            <a:extLst>
              <a:ext uri="{FF2B5EF4-FFF2-40B4-BE49-F238E27FC236}">
                <a16:creationId xmlns:a16="http://schemas.microsoft.com/office/drawing/2014/main" id="{64A5E767-6813-4E54-8047-D2D9819F1B4C}"/>
              </a:ext>
            </a:extLst>
          </p:cNvPr>
          <p:cNvCxnSpPr>
            <a:cxnSpLocks/>
          </p:cNvCxnSpPr>
          <p:nvPr/>
        </p:nvCxnSpPr>
        <p:spPr>
          <a:xfrm>
            <a:off x="2910470" y="5932714"/>
            <a:ext cx="0" cy="273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Łącznik prosty 163">
            <a:extLst>
              <a:ext uri="{FF2B5EF4-FFF2-40B4-BE49-F238E27FC236}">
                <a16:creationId xmlns:a16="http://schemas.microsoft.com/office/drawing/2014/main" id="{834D0341-2701-42B7-9DE1-F75D99AE11DF}"/>
              </a:ext>
            </a:extLst>
          </p:cNvPr>
          <p:cNvCxnSpPr>
            <a:cxnSpLocks/>
          </p:cNvCxnSpPr>
          <p:nvPr/>
        </p:nvCxnSpPr>
        <p:spPr>
          <a:xfrm>
            <a:off x="1112693" y="5932714"/>
            <a:ext cx="0" cy="3026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Łącznik prosty ze strzałką 167">
            <a:extLst>
              <a:ext uri="{FF2B5EF4-FFF2-40B4-BE49-F238E27FC236}">
                <a16:creationId xmlns:a16="http://schemas.microsoft.com/office/drawing/2014/main" id="{B9C41CA2-2D00-4373-BCF1-7F36C54A3F81}"/>
              </a:ext>
            </a:extLst>
          </p:cNvPr>
          <p:cNvCxnSpPr>
            <a:cxnSpLocks/>
          </p:cNvCxnSpPr>
          <p:nvPr/>
        </p:nvCxnSpPr>
        <p:spPr>
          <a:xfrm>
            <a:off x="2909376" y="2743911"/>
            <a:ext cx="0" cy="3811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Łącznik prosty ze strzałką 168">
            <a:extLst>
              <a:ext uri="{FF2B5EF4-FFF2-40B4-BE49-F238E27FC236}">
                <a16:creationId xmlns:a16="http://schemas.microsoft.com/office/drawing/2014/main" id="{C9E39C40-4EB7-4818-892F-A8920A2A8B20}"/>
              </a:ext>
            </a:extLst>
          </p:cNvPr>
          <p:cNvCxnSpPr>
            <a:cxnSpLocks/>
          </p:cNvCxnSpPr>
          <p:nvPr/>
        </p:nvCxnSpPr>
        <p:spPr>
          <a:xfrm>
            <a:off x="1096114" y="2760126"/>
            <a:ext cx="0" cy="3811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Łącznik prosty 169">
            <a:extLst>
              <a:ext uri="{FF2B5EF4-FFF2-40B4-BE49-F238E27FC236}">
                <a16:creationId xmlns:a16="http://schemas.microsoft.com/office/drawing/2014/main" id="{6231803D-DD96-47ED-94D9-B661E7B3770F}"/>
              </a:ext>
            </a:extLst>
          </p:cNvPr>
          <p:cNvCxnSpPr>
            <a:cxnSpLocks/>
          </p:cNvCxnSpPr>
          <p:nvPr/>
        </p:nvCxnSpPr>
        <p:spPr>
          <a:xfrm>
            <a:off x="6794124" y="3252355"/>
            <a:ext cx="0" cy="2126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wal 179">
            <a:extLst>
              <a:ext uri="{FF2B5EF4-FFF2-40B4-BE49-F238E27FC236}">
                <a16:creationId xmlns:a16="http://schemas.microsoft.com/office/drawing/2014/main" id="{7582A888-2D1E-4040-97A4-D2104BFF7533}"/>
              </a:ext>
            </a:extLst>
          </p:cNvPr>
          <p:cNvSpPr/>
          <p:nvPr/>
        </p:nvSpPr>
        <p:spPr>
          <a:xfrm>
            <a:off x="2858764" y="2285209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2" name="Owal 181">
            <a:extLst>
              <a:ext uri="{FF2B5EF4-FFF2-40B4-BE49-F238E27FC236}">
                <a16:creationId xmlns:a16="http://schemas.microsoft.com/office/drawing/2014/main" id="{A70F7FB5-37CD-4CAE-B971-FEDD02402A3C}"/>
              </a:ext>
            </a:extLst>
          </p:cNvPr>
          <p:cNvSpPr/>
          <p:nvPr/>
        </p:nvSpPr>
        <p:spPr>
          <a:xfrm>
            <a:off x="4771495" y="6141592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2" name="Trójkąt równoramienny 191">
            <a:extLst>
              <a:ext uri="{FF2B5EF4-FFF2-40B4-BE49-F238E27FC236}">
                <a16:creationId xmlns:a16="http://schemas.microsoft.com/office/drawing/2014/main" id="{78A2B4C8-419F-4FAD-B267-08B013664163}"/>
              </a:ext>
            </a:extLst>
          </p:cNvPr>
          <p:cNvSpPr/>
          <p:nvPr/>
        </p:nvSpPr>
        <p:spPr>
          <a:xfrm rot="10800000">
            <a:off x="4732132" y="5223039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4" name="Trójkąt równoramienny 193">
            <a:extLst>
              <a:ext uri="{FF2B5EF4-FFF2-40B4-BE49-F238E27FC236}">
                <a16:creationId xmlns:a16="http://schemas.microsoft.com/office/drawing/2014/main" id="{4316A916-EB59-4CCE-8FB4-0EAFC1499DD3}"/>
              </a:ext>
            </a:extLst>
          </p:cNvPr>
          <p:cNvSpPr/>
          <p:nvPr/>
        </p:nvSpPr>
        <p:spPr>
          <a:xfrm rot="10800000">
            <a:off x="2842169" y="5222006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6" name="Trójkąt równoramienny 195">
            <a:extLst>
              <a:ext uri="{FF2B5EF4-FFF2-40B4-BE49-F238E27FC236}">
                <a16:creationId xmlns:a16="http://schemas.microsoft.com/office/drawing/2014/main" id="{83767F22-E5CD-4F6C-A535-624B5985D1A9}"/>
              </a:ext>
            </a:extLst>
          </p:cNvPr>
          <p:cNvSpPr/>
          <p:nvPr/>
        </p:nvSpPr>
        <p:spPr>
          <a:xfrm rot="10800000">
            <a:off x="1066909" y="5228062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1" name="Owal 200">
            <a:extLst>
              <a:ext uri="{FF2B5EF4-FFF2-40B4-BE49-F238E27FC236}">
                <a16:creationId xmlns:a16="http://schemas.microsoft.com/office/drawing/2014/main" id="{7A243CF6-D11E-4CD6-A7DB-49517EB6F259}"/>
              </a:ext>
            </a:extLst>
          </p:cNvPr>
          <p:cNvSpPr/>
          <p:nvPr/>
        </p:nvSpPr>
        <p:spPr>
          <a:xfrm>
            <a:off x="1312393" y="2362381"/>
            <a:ext cx="5337396" cy="3805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2" name="Owal 201">
            <a:extLst>
              <a:ext uri="{FF2B5EF4-FFF2-40B4-BE49-F238E27FC236}">
                <a16:creationId xmlns:a16="http://schemas.microsoft.com/office/drawing/2014/main" id="{22BF2775-2AB0-4657-8CEC-E072F481CF1F}"/>
              </a:ext>
            </a:extLst>
          </p:cNvPr>
          <p:cNvSpPr/>
          <p:nvPr/>
        </p:nvSpPr>
        <p:spPr>
          <a:xfrm>
            <a:off x="3126665" y="2642418"/>
            <a:ext cx="3473977" cy="3225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4" name="Owal 203">
            <a:extLst>
              <a:ext uri="{FF2B5EF4-FFF2-40B4-BE49-F238E27FC236}">
                <a16:creationId xmlns:a16="http://schemas.microsoft.com/office/drawing/2014/main" id="{2FE7C865-5A20-4E60-BE7E-4F253042111F}"/>
              </a:ext>
            </a:extLst>
          </p:cNvPr>
          <p:cNvSpPr/>
          <p:nvPr/>
        </p:nvSpPr>
        <p:spPr>
          <a:xfrm>
            <a:off x="4934855" y="3141311"/>
            <a:ext cx="1620872" cy="22524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Trójkąt równoramienny 205">
            <a:extLst>
              <a:ext uri="{FF2B5EF4-FFF2-40B4-BE49-F238E27FC236}">
                <a16:creationId xmlns:a16="http://schemas.microsoft.com/office/drawing/2014/main" id="{062BFC06-2D82-44EC-B843-1A432FE99B30}"/>
              </a:ext>
            </a:extLst>
          </p:cNvPr>
          <p:cNvSpPr/>
          <p:nvPr/>
        </p:nvSpPr>
        <p:spPr>
          <a:xfrm rot="10800000">
            <a:off x="3067623" y="4310168"/>
            <a:ext cx="128599" cy="164004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pole tekstowe 207">
                <a:extLst>
                  <a:ext uri="{FF2B5EF4-FFF2-40B4-BE49-F238E27FC236}">
                    <a16:creationId xmlns:a16="http://schemas.microsoft.com/office/drawing/2014/main" id="{17060A0F-FA46-4871-B338-0E829BA62C76}"/>
                  </a:ext>
                </a:extLst>
              </p:cNvPr>
              <p:cNvSpPr txBox="1"/>
              <p:nvPr/>
            </p:nvSpPr>
            <p:spPr>
              <a:xfrm>
                <a:off x="1373310" y="5507310"/>
                <a:ext cx="3640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08" name="pole tekstowe 207">
                <a:extLst>
                  <a:ext uri="{FF2B5EF4-FFF2-40B4-BE49-F238E27FC236}">
                    <a16:creationId xmlns:a16="http://schemas.microsoft.com/office/drawing/2014/main" id="{17060A0F-FA46-4871-B338-0E829BA62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10" y="5507310"/>
                <a:ext cx="364006" cy="369332"/>
              </a:xfrm>
              <a:prstGeom prst="rect">
                <a:avLst/>
              </a:prstGeom>
              <a:blipFill>
                <a:blip r:embed="rId2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pole tekstowe 209">
                <a:extLst>
                  <a:ext uri="{FF2B5EF4-FFF2-40B4-BE49-F238E27FC236}">
                    <a16:creationId xmlns:a16="http://schemas.microsoft.com/office/drawing/2014/main" id="{F940586C-6B6D-443D-9B66-E0902139819D}"/>
                  </a:ext>
                </a:extLst>
              </p:cNvPr>
              <p:cNvSpPr txBox="1"/>
              <p:nvPr/>
            </p:nvSpPr>
            <p:spPr>
              <a:xfrm flipH="1">
                <a:off x="3036197" y="5503889"/>
                <a:ext cx="5029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10" name="pole tekstowe 209">
                <a:extLst>
                  <a:ext uri="{FF2B5EF4-FFF2-40B4-BE49-F238E27FC236}">
                    <a16:creationId xmlns:a16="http://schemas.microsoft.com/office/drawing/2014/main" id="{F940586C-6B6D-443D-9B66-E09021398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36197" y="5503889"/>
                <a:ext cx="50292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pole tekstowe 211">
                <a:extLst>
                  <a:ext uri="{FF2B5EF4-FFF2-40B4-BE49-F238E27FC236}">
                    <a16:creationId xmlns:a16="http://schemas.microsoft.com/office/drawing/2014/main" id="{6C18F16F-61AA-49AB-9C84-D609223F2812}"/>
                  </a:ext>
                </a:extLst>
              </p:cNvPr>
              <p:cNvSpPr txBox="1"/>
              <p:nvPr/>
            </p:nvSpPr>
            <p:spPr>
              <a:xfrm>
                <a:off x="4918026" y="5479446"/>
                <a:ext cx="5594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12" name="pole tekstowe 211">
                <a:extLst>
                  <a:ext uri="{FF2B5EF4-FFF2-40B4-BE49-F238E27FC236}">
                    <a16:creationId xmlns:a16="http://schemas.microsoft.com/office/drawing/2014/main" id="{6C18F16F-61AA-49AB-9C84-D609223F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026" y="5479446"/>
                <a:ext cx="5594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pole tekstowe 213">
                <a:extLst>
                  <a:ext uri="{FF2B5EF4-FFF2-40B4-BE49-F238E27FC236}">
                    <a16:creationId xmlns:a16="http://schemas.microsoft.com/office/drawing/2014/main" id="{BAE3D8E1-0CF9-4559-89CE-6B941C18FCB7}"/>
                  </a:ext>
                </a:extLst>
              </p:cNvPr>
              <p:cNvSpPr txBox="1"/>
              <p:nvPr/>
            </p:nvSpPr>
            <p:spPr>
              <a:xfrm>
                <a:off x="1362788" y="2677173"/>
                <a:ext cx="5029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14" name="pole tekstowe 213">
                <a:extLst>
                  <a:ext uri="{FF2B5EF4-FFF2-40B4-BE49-F238E27FC236}">
                    <a16:creationId xmlns:a16="http://schemas.microsoft.com/office/drawing/2014/main" id="{BAE3D8E1-0CF9-4559-89CE-6B941C18F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88" y="2677173"/>
                <a:ext cx="5029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pole tekstowe 215">
                <a:extLst>
                  <a:ext uri="{FF2B5EF4-FFF2-40B4-BE49-F238E27FC236}">
                    <a16:creationId xmlns:a16="http://schemas.microsoft.com/office/drawing/2014/main" id="{68D48D96-7DF5-49CB-AF33-C981364ADFB5}"/>
                  </a:ext>
                </a:extLst>
              </p:cNvPr>
              <p:cNvSpPr txBox="1"/>
              <p:nvPr/>
            </p:nvSpPr>
            <p:spPr>
              <a:xfrm>
                <a:off x="3254947" y="2671232"/>
                <a:ext cx="3988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16" name="pole tekstowe 215">
                <a:extLst>
                  <a:ext uri="{FF2B5EF4-FFF2-40B4-BE49-F238E27FC236}">
                    <a16:creationId xmlns:a16="http://schemas.microsoft.com/office/drawing/2014/main" id="{68D48D96-7DF5-49CB-AF33-C981364AD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947" y="2671232"/>
                <a:ext cx="3988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pole tekstowe 217">
                <a:extLst>
                  <a:ext uri="{FF2B5EF4-FFF2-40B4-BE49-F238E27FC236}">
                    <a16:creationId xmlns:a16="http://schemas.microsoft.com/office/drawing/2014/main" id="{D3CC5673-937F-4337-80A8-B1B5F3B4E997}"/>
                  </a:ext>
                </a:extLst>
              </p:cNvPr>
              <p:cNvSpPr txBox="1"/>
              <p:nvPr/>
            </p:nvSpPr>
            <p:spPr>
              <a:xfrm>
                <a:off x="5059908" y="2677173"/>
                <a:ext cx="480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18" name="pole tekstowe 217">
                <a:extLst>
                  <a:ext uri="{FF2B5EF4-FFF2-40B4-BE49-F238E27FC236}">
                    <a16:creationId xmlns:a16="http://schemas.microsoft.com/office/drawing/2014/main" id="{D3CC5673-937F-4337-80A8-B1B5F3B4E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08" y="2677173"/>
                <a:ext cx="480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pole tekstowe 219">
                <a:extLst>
                  <a:ext uri="{FF2B5EF4-FFF2-40B4-BE49-F238E27FC236}">
                    <a16:creationId xmlns:a16="http://schemas.microsoft.com/office/drawing/2014/main" id="{36B25367-A88A-4A52-9BCB-0857958782BC}"/>
                  </a:ext>
                </a:extLst>
              </p:cNvPr>
              <p:cNvSpPr txBox="1"/>
              <p:nvPr/>
            </p:nvSpPr>
            <p:spPr>
              <a:xfrm>
                <a:off x="668781" y="5086849"/>
                <a:ext cx="4805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20" name="pole tekstowe 219">
                <a:extLst>
                  <a:ext uri="{FF2B5EF4-FFF2-40B4-BE49-F238E27FC236}">
                    <a16:creationId xmlns:a16="http://schemas.microsoft.com/office/drawing/2014/main" id="{36B25367-A88A-4A52-9BCB-085795878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81" y="5086849"/>
                <a:ext cx="4805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pole tekstowe 221">
                <a:extLst>
                  <a:ext uri="{FF2B5EF4-FFF2-40B4-BE49-F238E27FC236}">
                    <a16:creationId xmlns:a16="http://schemas.microsoft.com/office/drawing/2014/main" id="{96085BC3-C68F-45D9-B02D-88C0570D64A2}"/>
                  </a:ext>
                </a:extLst>
              </p:cNvPr>
              <p:cNvSpPr txBox="1"/>
              <p:nvPr/>
            </p:nvSpPr>
            <p:spPr>
              <a:xfrm>
                <a:off x="2435110" y="5079737"/>
                <a:ext cx="405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22" name="pole tekstowe 221">
                <a:extLst>
                  <a:ext uri="{FF2B5EF4-FFF2-40B4-BE49-F238E27FC236}">
                    <a16:creationId xmlns:a16="http://schemas.microsoft.com/office/drawing/2014/main" id="{96085BC3-C68F-45D9-B02D-88C0570D6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10" y="5079737"/>
                <a:ext cx="4056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pole tekstowe 223">
                <a:extLst>
                  <a:ext uri="{FF2B5EF4-FFF2-40B4-BE49-F238E27FC236}">
                    <a16:creationId xmlns:a16="http://schemas.microsoft.com/office/drawing/2014/main" id="{5E703EFF-1329-41B2-8EB6-A617DA03D5AF}"/>
                  </a:ext>
                </a:extLst>
              </p:cNvPr>
              <p:cNvSpPr txBox="1"/>
              <p:nvPr/>
            </p:nvSpPr>
            <p:spPr>
              <a:xfrm>
                <a:off x="4279396" y="5086849"/>
                <a:ext cx="480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24" name="pole tekstowe 223">
                <a:extLst>
                  <a:ext uri="{FF2B5EF4-FFF2-40B4-BE49-F238E27FC236}">
                    <a16:creationId xmlns:a16="http://schemas.microsoft.com/office/drawing/2014/main" id="{5E703EFF-1329-41B2-8EB6-A617DA03D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96" y="5086849"/>
                <a:ext cx="4805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pole tekstowe 225">
                <a:extLst>
                  <a:ext uri="{FF2B5EF4-FFF2-40B4-BE49-F238E27FC236}">
                    <a16:creationId xmlns:a16="http://schemas.microsoft.com/office/drawing/2014/main" id="{5A802633-5BBC-426C-AF44-BF592219141E}"/>
                  </a:ext>
                </a:extLst>
              </p:cNvPr>
              <p:cNvSpPr txBox="1"/>
              <p:nvPr/>
            </p:nvSpPr>
            <p:spPr>
              <a:xfrm>
                <a:off x="7031570" y="4927857"/>
                <a:ext cx="4187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l-P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6" name="pole tekstowe 225">
                <a:extLst>
                  <a:ext uri="{FF2B5EF4-FFF2-40B4-BE49-F238E27FC236}">
                    <a16:creationId xmlns:a16="http://schemas.microsoft.com/office/drawing/2014/main" id="{5A802633-5BBC-426C-AF44-BF592219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570" y="4927857"/>
                <a:ext cx="4187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pole tekstowe 227">
                <a:extLst>
                  <a:ext uri="{FF2B5EF4-FFF2-40B4-BE49-F238E27FC236}">
                    <a16:creationId xmlns:a16="http://schemas.microsoft.com/office/drawing/2014/main" id="{9E0069B9-B679-4123-9E74-323E3B4C963A}"/>
                  </a:ext>
                </a:extLst>
              </p:cNvPr>
              <p:cNvSpPr txBox="1"/>
              <p:nvPr/>
            </p:nvSpPr>
            <p:spPr>
              <a:xfrm>
                <a:off x="6036165" y="3935638"/>
                <a:ext cx="4187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28" name="pole tekstowe 227">
                <a:extLst>
                  <a:ext uri="{FF2B5EF4-FFF2-40B4-BE49-F238E27FC236}">
                    <a16:creationId xmlns:a16="http://schemas.microsoft.com/office/drawing/2014/main" id="{9E0069B9-B679-4123-9E74-323E3B4C9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165" y="3935638"/>
                <a:ext cx="4187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pole tekstowe 229">
                <a:extLst>
                  <a:ext uri="{FF2B5EF4-FFF2-40B4-BE49-F238E27FC236}">
                    <a16:creationId xmlns:a16="http://schemas.microsoft.com/office/drawing/2014/main" id="{992CBFC0-118B-4374-817A-A597C3919C22}"/>
                  </a:ext>
                </a:extLst>
              </p:cNvPr>
              <p:cNvSpPr txBox="1"/>
              <p:nvPr/>
            </p:nvSpPr>
            <p:spPr>
              <a:xfrm>
                <a:off x="6904212" y="5581070"/>
                <a:ext cx="480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0" name="pole tekstowe 229">
                <a:extLst>
                  <a:ext uri="{FF2B5EF4-FFF2-40B4-BE49-F238E27FC236}">
                    <a16:creationId xmlns:a16="http://schemas.microsoft.com/office/drawing/2014/main" id="{992CBFC0-118B-4374-817A-A597C3919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212" y="5581070"/>
                <a:ext cx="4805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pole tekstowe 231">
                <a:extLst>
                  <a:ext uri="{FF2B5EF4-FFF2-40B4-BE49-F238E27FC236}">
                    <a16:creationId xmlns:a16="http://schemas.microsoft.com/office/drawing/2014/main" id="{4832AD00-9964-4DAD-9166-365513F9CBC6}"/>
                  </a:ext>
                </a:extLst>
              </p:cNvPr>
              <p:cNvSpPr txBox="1"/>
              <p:nvPr/>
            </p:nvSpPr>
            <p:spPr>
              <a:xfrm>
                <a:off x="1379561" y="4212764"/>
                <a:ext cx="5029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2" name="pole tekstowe 231">
                <a:extLst>
                  <a:ext uri="{FF2B5EF4-FFF2-40B4-BE49-F238E27FC236}">
                    <a16:creationId xmlns:a16="http://schemas.microsoft.com/office/drawing/2014/main" id="{4832AD00-9964-4DAD-9166-365513F9C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61" y="4212764"/>
                <a:ext cx="5029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pole tekstowe 233">
                <a:extLst>
                  <a:ext uri="{FF2B5EF4-FFF2-40B4-BE49-F238E27FC236}">
                    <a16:creationId xmlns:a16="http://schemas.microsoft.com/office/drawing/2014/main" id="{D5C4D44C-5FC1-43A5-87BC-734112300975}"/>
                  </a:ext>
                </a:extLst>
              </p:cNvPr>
              <p:cNvSpPr txBox="1"/>
              <p:nvPr/>
            </p:nvSpPr>
            <p:spPr>
              <a:xfrm>
                <a:off x="3198358" y="4202520"/>
                <a:ext cx="3988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4" name="pole tekstowe 233">
                <a:extLst>
                  <a:ext uri="{FF2B5EF4-FFF2-40B4-BE49-F238E27FC236}">
                    <a16:creationId xmlns:a16="http://schemas.microsoft.com/office/drawing/2014/main" id="{D5C4D44C-5FC1-43A5-87BC-734112300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58" y="4202520"/>
                <a:ext cx="39883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pole tekstowe 235">
                <a:extLst>
                  <a:ext uri="{FF2B5EF4-FFF2-40B4-BE49-F238E27FC236}">
                    <a16:creationId xmlns:a16="http://schemas.microsoft.com/office/drawing/2014/main" id="{49E7EA69-32D7-4C02-AC8F-C9F4E446786D}"/>
                  </a:ext>
                </a:extLst>
              </p:cNvPr>
              <p:cNvSpPr txBox="1"/>
              <p:nvPr/>
            </p:nvSpPr>
            <p:spPr>
              <a:xfrm>
                <a:off x="5027247" y="4140734"/>
                <a:ext cx="4187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6" name="pole tekstowe 235">
                <a:extLst>
                  <a:ext uri="{FF2B5EF4-FFF2-40B4-BE49-F238E27FC236}">
                    <a16:creationId xmlns:a16="http://schemas.microsoft.com/office/drawing/2014/main" id="{49E7EA69-32D7-4C02-AC8F-C9F4E4467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47" y="4140734"/>
                <a:ext cx="41871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pole tekstowe 237">
                <a:extLst>
                  <a:ext uri="{FF2B5EF4-FFF2-40B4-BE49-F238E27FC236}">
                    <a16:creationId xmlns:a16="http://schemas.microsoft.com/office/drawing/2014/main" id="{C5FF7417-624F-4385-AAE9-0E09883BA4C9}"/>
                  </a:ext>
                </a:extLst>
              </p:cNvPr>
              <p:cNvSpPr txBox="1"/>
              <p:nvPr/>
            </p:nvSpPr>
            <p:spPr>
              <a:xfrm>
                <a:off x="600030" y="4484438"/>
                <a:ext cx="4805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8" name="pole tekstowe 237">
                <a:extLst>
                  <a:ext uri="{FF2B5EF4-FFF2-40B4-BE49-F238E27FC236}">
                    <a16:creationId xmlns:a16="http://schemas.microsoft.com/office/drawing/2014/main" id="{C5FF7417-624F-4385-AAE9-0E09883BA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30" y="4484438"/>
                <a:ext cx="48057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pole tekstowe 239">
                <a:extLst>
                  <a:ext uri="{FF2B5EF4-FFF2-40B4-BE49-F238E27FC236}">
                    <a16:creationId xmlns:a16="http://schemas.microsoft.com/office/drawing/2014/main" id="{9FB0AF5A-6E83-49E6-8F35-099A9A3AADF3}"/>
                  </a:ext>
                </a:extLst>
              </p:cNvPr>
              <p:cNvSpPr txBox="1"/>
              <p:nvPr/>
            </p:nvSpPr>
            <p:spPr>
              <a:xfrm>
                <a:off x="2340537" y="4481757"/>
                <a:ext cx="549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40" name="pole tekstowe 239">
                <a:extLst>
                  <a:ext uri="{FF2B5EF4-FFF2-40B4-BE49-F238E27FC236}">
                    <a16:creationId xmlns:a16="http://schemas.microsoft.com/office/drawing/2014/main" id="{9FB0AF5A-6E83-49E6-8F35-099A9A3AA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537" y="4481757"/>
                <a:ext cx="54985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pole tekstowe 241">
                <a:extLst>
                  <a:ext uri="{FF2B5EF4-FFF2-40B4-BE49-F238E27FC236}">
                    <a16:creationId xmlns:a16="http://schemas.microsoft.com/office/drawing/2014/main" id="{36FF8679-684F-4140-8689-3728A5AB55B8}"/>
                  </a:ext>
                </a:extLst>
              </p:cNvPr>
              <p:cNvSpPr txBox="1"/>
              <p:nvPr/>
            </p:nvSpPr>
            <p:spPr>
              <a:xfrm>
                <a:off x="4215319" y="4481757"/>
                <a:ext cx="5498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42" name="pole tekstowe 241">
                <a:extLst>
                  <a:ext uri="{FF2B5EF4-FFF2-40B4-BE49-F238E27FC236}">
                    <a16:creationId xmlns:a16="http://schemas.microsoft.com/office/drawing/2014/main" id="{36FF8679-684F-4140-8689-3728A5AB5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319" y="4481757"/>
                <a:ext cx="54984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pole tekstowe 243">
                <a:extLst>
                  <a:ext uri="{FF2B5EF4-FFF2-40B4-BE49-F238E27FC236}">
                    <a16:creationId xmlns:a16="http://schemas.microsoft.com/office/drawing/2014/main" id="{7CD959DC-9122-4737-9900-5A0E518A9636}"/>
                  </a:ext>
                </a:extLst>
              </p:cNvPr>
              <p:cNvSpPr txBox="1"/>
              <p:nvPr/>
            </p:nvSpPr>
            <p:spPr>
              <a:xfrm>
                <a:off x="6912002" y="2691099"/>
                <a:ext cx="480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𝑜𝑑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44" name="pole tekstowe 243">
                <a:extLst>
                  <a:ext uri="{FF2B5EF4-FFF2-40B4-BE49-F238E27FC236}">
                    <a16:creationId xmlns:a16="http://schemas.microsoft.com/office/drawing/2014/main" id="{7CD959DC-9122-4737-9900-5A0E518A9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002" y="2691099"/>
                <a:ext cx="480579" cy="369332"/>
              </a:xfrm>
              <a:prstGeom prst="rect">
                <a:avLst/>
              </a:prstGeom>
              <a:blipFill>
                <a:blip r:embed="rId20"/>
                <a:stretch>
                  <a:fillRect r="-37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pole tekstowe 245">
                <a:extLst>
                  <a:ext uri="{FF2B5EF4-FFF2-40B4-BE49-F238E27FC236}">
                    <a16:creationId xmlns:a16="http://schemas.microsoft.com/office/drawing/2014/main" id="{1C6E85EE-FC49-461B-9D15-33DDFB5C560A}"/>
                  </a:ext>
                </a:extLst>
              </p:cNvPr>
              <p:cNvSpPr txBox="1"/>
              <p:nvPr/>
            </p:nvSpPr>
            <p:spPr>
              <a:xfrm>
                <a:off x="2340203" y="3743088"/>
                <a:ext cx="4805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46" name="pole tekstowe 245">
                <a:extLst>
                  <a:ext uri="{FF2B5EF4-FFF2-40B4-BE49-F238E27FC236}">
                    <a16:creationId xmlns:a16="http://schemas.microsoft.com/office/drawing/2014/main" id="{1C6E85EE-FC49-461B-9D15-33DDFB5C5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3" y="3743088"/>
                <a:ext cx="48057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pole tekstowe 247">
                <a:extLst>
                  <a:ext uri="{FF2B5EF4-FFF2-40B4-BE49-F238E27FC236}">
                    <a16:creationId xmlns:a16="http://schemas.microsoft.com/office/drawing/2014/main" id="{3C43D84D-BDED-4896-BBFF-3520ABC142C6}"/>
                  </a:ext>
                </a:extLst>
              </p:cNvPr>
              <p:cNvSpPr txBox="1"/>
              <p:nvPr/>
            </p:nvSpPr>
            <p:spPr>
              <a:xfrm>
                <a:off x="734275" y="3743846"/>
                <a:ext cx="4805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48" name="pole tekstowe 247">
                <a:extLst>
                  <a:ext uri="{FF2B5EF4-FFF2-40B4-BE49-F238E27FC236}">
                    <a16:creationId xmlns:a16="http://schemas.microsoft.com/office/drawing/2014/main" id="{3C43D84D-BDED-4896-BBFF-3520ABC14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75" y="3743846"/>
                <a:ext cx="48057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pole tekstowe 249">
                <a:extLst>
                  <a:ext uri="{FF2B5EF4-FFF2-40B4-BE49-F238E27FC236}">
                    <a16:creationId xmlns:a16="http://schemas.microsoft.com/office/drawing/2014/main" id="{F93F5E34-92A7-4C48-AF37-6AA6A5D64251}"/>
                  </a:ext>
                </a:extLst>
              </p:cNvPr>
              <p:cNvSpPr txBox="1"/>
              <p:nvPr/>
            </p:nvSpPr>
            <p:spPr>
              <a:xfrm>
                <a:off x="4390864" y="3726976"/>
                <a:ext cx="4805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50" name="pole tekstowe 249">
                <a:extLst>
                  <a:ext uri="{FF2B5EF4-FFF2-40B4-BE49-F238E27FC236}">
                    <a16:creationId xmlns:a16="http://schemas.microsoft.com/office/drawing/2014/main" id="{F93F5E34-92A7-4C48-AF37-6AA6A5D64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864" y="3726976"/>
                <a:ext cx="48057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pole tekstowe 251">
                <a:extLst>
                  <a:ext uri="{FF2B5EF4-FFF2-40B4-BE49-F238E27FC236}">
                    <a16:creationId xmlns:a16="http://schemas.microsoft.com/office/drawing/2014/main" id="{CA6DBBC6-DB1A-40BF-A617-894859AEC86D}"/>
                  </a:ext>
                </a:extLst>
              </p:cNvPr>
              <p:cNvSpPr txBox="1"/>
              <p:nvPr/>
            </p:nvSpPr>
            <p:spPr>
              <a:xfrm>
                <a:off x="6983757" y="3738598"/>
                <a:ext cx="4805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𝑜𝑑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52" name="pole tekstowe 251">
                <a:extLst>
                  <a:ext uri="{FF2B5EF4-FFF2-40B4-BE49-F238E27FC236}">
                    <a16:creationId xmlns:a16="http://schemas.microsoft.com/office/drawing/2014/main" id="{CA6DBBC6-DB1A-40BF-A617-894859A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757" y="3738598"/>
                <a:ext cx="480578" cy="369332"/>
              </a:xfrm>
              <a:prstGeom prst="rect">
                <a:avLst/>
              </a:prstGeom>
              <a:blipFill>
                <a:blip r:embed="rId24"/>
                <a:stretch>
                  <a:fillRect r="-12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pole tekstowe 253">
                <a:extLst>
                  <a:ext uri="{FF2B5EF4-FFF2-40B4-BE49-F238E27FC236}">
                    <a16:creationId xmlns:a16="http://schemas.microsoft.com/office/drawing/2014/main" id="{B9831CD2-E737-45EC-A084-F294CFBE5E23}"/>
                  </a:ext>
                </a:extLst>
              </p:cNvPr>
              <p:cNvSpPr txBox="1"/>
              <p:nvPr/>
            </p:nvSpPr>
            <p:spPr>
              <a:xfrm>
                <a:off x="7649135" y="2510018"/>
                <a:ext cx="37645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+1=4−2+1=3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54" name="pole tekstowe 253">
                <a:extLst>
                  <a:ext uri="{FF2B5EF4-FFF2-40B4-BE49-F238E27FC236}">
                    <a16:creationId xmlns:a16="http://schemas.microsoft.com/office/drawing/2014/main" id="{B9831CD2-E737-45EC-A084-F294CFBE5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35" y="2510018"/>
                <a:ext cx="3764553" cy="369332"/>
              </a:xfrm>
              <a:prstGeom prst="rect">
                <a:avLst/>
              </a:prstGeom>
              <a:blipFill>
                <a:blip r:embed="rId2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pole tekstowe 257">
                <a:extLst>
                  <a:ext uri="{FF2B5EF4-FFF2-40B4-BE49-F238E27FC236}">
                    <a16:creationId xmlns:a16="http://schemas.microsoft.com/office/drawing/2014/main" id="{9A1CA751-A138-4BE2-BC86-692D1028251B}"/>
                  </a:ext>
                </a:extLst>
              </p:cNvPr>
              <p:cNvSpPr txBox="1"/>
              <p:nvPr/>
            </p:nvSpPr>
            <p:spPr>
              <a:xfrm>
                <a:off x="8424899" y="3553932"/>
                <a:ext cx="19562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l-PL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,</a:t>
                </a:r>
                <a:r>
                  <a:rPr lang="pl-PL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58" name="pole tekstowe 257">
                <a:extLst>
                  <a:ext uri="{FF2B5EF4-FFF2-40B4-BE49-F238E27FC236}">
                    <a16:creationId xmlns:a16="http://schemas.microsoft.com/office/drawing/2014/main" id="{9A1CA751-A138-4BE2-BC86-692D10282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899" y="3553932"/>
                <a:ext cx="1956294" cy="369332"/>
              </a:xfrm>
              <a:prstGeom prst="rect">
                <a:avLst/>
              </a:prstGeom>
              <a:blipFill>
                <a:blip r:embed="rId2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pole tekstowe 259">
                <a:extLst>
                  <a:ext uri="{FF2B5EF4-FFF2-40B4-BE49-F238E27FC236}">
                    <a16:creationId xmlns:a16="http://schemas.microsoft.com/office/drawing/2014/main" id="{44C4093D-6049-4AFE-9E74-4D7C5F769B09}"/>
                  </a:ext>
                </a:extLst>
              </p:cNvPr>
              <p:cNvSpPr txBox="1"/>
              <p:nvPr/>
            </p:nvSpPr>
            <p:spPr>
              <a:xfrm>
                <a:off x="8501977" y="4745655"/>
                <a:ext cx="17181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pl-PL" dirty="0"/>
                  <a:t>=</a:t>
                </a:r>
                <a:r>
                  <a:rPr lang="pl-PL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60" name="pole tekstowe 259">
                <a:extLst>
                  <a:ext uri="{FF2B5EF4-FFF2-40B4-BE49-F238E27FC236}">
                    <a16:creationId xmlns:a16="http://schemas.microsoft.com/office/drawing/2014/main" id="{44C4093D-6049-4AFE-9E74-4D7C5F769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977" y="4745655"/>
                <a:ext cx="1718194" cy="369332"/>
              </a:xfrm>
              <a:prstGeom prst="rect">
                <a:avLst/>
              </a:prstGeom>
              <a:blipFill>
                <a:blip r:embed="rId2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63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75372-525A-4F98-8641-E0F4438D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27221"/>
            <a:ext cx="10364451" cy="874643"/>
          </a:xfrm>
        </p:spPr>
        <p:txBody>
          <a:bodyPr>
            <a:normAutofit/>
          </a:bodyPr>
          <a:lstStyle/>
          <a:p>
            <a:r>
              <a:rPr lang="pl-PL" sz="2800" dirty="0"/>
              <a:t>Prostownik trój-</a:t>
            </a:r>
            <a:r>
              <a:rPr lang="pl-PL" sz="2800" dirty="0" err="1"/>
              <a:t>pulsowy</a:t>
            </a:r>
            <a:r>
              <a:rPr lang="pl-PL" sz="2800" dirty="0"/>
              <a:t> sterowany, połączony w gwiazdę – praca generatorowa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DB692D6-8D9B-4FF3-A8BC-49CF8D7692A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40689" y="1001864"/>
                <a:ext cx="11123874" cy="566928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=170°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=-5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00 v . 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Zwrot energii do sieci ze źródła DC</a:t>
                </a:r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DB692D6-8D9B-4FF3-A8BC-49CF8D769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40689" y="1001864"/>
                <a:ext cx="11123874" cy="5669280"/>
              </a:xfrm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C9431F24-3BE1-4544-AD1E-DF39E6A5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5618" y="1342029"/>
            <a:ext cx="12192000" cy="56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2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B6A994-596A-4228-8A50-19D49D16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7" y="157341"/>
            <a:ext cx="10813774" cy="645741"/>
          </a:xfrm>
        </p:spPr>
        <p:txBody>
          <a:bodyPr>
            <a:normAutofit/>
          </a:bodyPr>
          <a:lstStyle/>
          <a:p>
            <a:r>
              <a:rPr lang="pl-PL" sz="2800" dirty="0"/>
              <a:t>3-fazowy, 6-pulsowy prostownik mostkowy sterowany</a:t>
            </a: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5A425506-22E1-4E9F-A349-2EA0D111464A}"/>
              </a:ext>
            </a:extLst>
          </p:cNvPr>
          <p:cNvCxnSpPr>
            <a:cxnSpLocks/>
          </p:cNvCxnSpPr>
          <p:nvPr/>
        </p:nvCxnSpPr>
        <p:spPr>
          <a:xfrm>
            <a:off x="3959749" y="930303"/>
            <a:ext cx="1" cy="252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1EE413C2-AB47-48C6-9A3F-FD639405CC1D}"/>
              </a:ext>
            </a:extLst>
          </p:cNvPr>
          <p:cNvCxnSpPr>
            <a:cxnSpLocks/>
          </p:cNvCxnSpPr>
          <p:nvPr/>
        </p:nvCxnSpPr>
        <p:spPr>
          <a:xfrm>
            <a:off x="5387009" y="930303"/>
            <a:ext cx="15905" cy="3347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643A3B7F-6499-49E7-9BD8-F5258BAA06AC}"/>
              </a:ext>
            </a:extLst>
          </p:cNvPr>
          <p:cNvCxnSpPr>
            <a:cxnSpLocks/>
          </p:cNvCxnSpPr>
          <p:nvPr/>
        </p:nvCxnSpPr>
        <p:spPr>
          <a:xfrm flipH="1">
            <a:off x="6822220" y="930303"/>
            <a:ext cx="10206" cy="4164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BFE65A2-6136-488E-907A-06D954FD4ADD}"/>
              </a:ext>
            </a:extLst>
          </p:cNvPr>
          <p:cNvCxnSpPr/>
          <p:nvPr/>
        </p:nvCxnSpPr>
        <p:spPr>
          <a:xfrm>
            <a:off x="1677726" y="3454836"/>
            <a:ext cx="0" cy="2655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CDE34647-2821-4344-A28A-D98730FE4DCE}"/>
              </a:ext>
            </a:extLst>
          </p:cNvPr>
          <p:cNvCxnSpPr/>
          <p:nvPr/>
        </p:nvCxnSpPr>
        <p:spPr>
          <a:xfrm>
            <a:off x="9104244" y="3429000"/>
            <a:ext cx="0" cy="2655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ójkąt równoramienny 28">
            <a:extLst>
              <a:ext uri="{FF2B5EF4-FFF2-40B4-BE49-F238E27FC236}">
                <a16:creationId xmlns:a16="http://schemas.microsoft.com/office/drawing/2014/main" id="{CDFFD7EA-3376-404E-AA8A-F64B3D27F994}"/>
              </a:ext>
            </a:extLst>
          </p:cNvPr>
          <p:cNvSpPr/>
          <p:nvPr/>
        </p:nvSpPr>
        <p:spPr>
          <a:xfrm rot="16200000">
            <a:off x="2005441" y="3277207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7791D05E-B694-49FA-9CC2-BCE6ECD3F115}"/>
              </a:ext>
            </a:extLst>
          </p:cNvPr>
          <p:cNvCxnSpPr>
            <a:cxnSpLocks/>
          </p:cNvCxnSpPr>
          <p:nvPr/>
        </p:nvCxnSpPr>
        <p:spPr>
          <a:xfrm rot="5400000">
            <a:off x="1815277" y="3467370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ójkąt równoramienny 30">
            <a:extLst>
              <a:ext uri="{FF2B5EF4-FFF2-40B4-BE49-F238E27FC236}">
                <a16:creationId xmlns:a16="http://schemas.microsoft.com/office/drawing/2014/main" id="{6FAEB851-74A2-4752-A67A-F609D7DC1A82}"/>
              </a:ext>
            </a:extLst>
          </p:cNvPr>
          <p:cNvSpPr/>
          <p:nvPr/>
        </p:nvSpPr>
        <p:spPr>
          <a:xfrm rot="16200000">
            <a:off x="2005441" y="4108804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0E2AD58F-F207-4D6E-A961-249985C43664}"/>
              </a:ext>
            </a:extLst>
          </p:cNvPr>
          <p:cNvCxnSpPr>
            <a:cxnSpLocks/>
          </p:cNvCxnSpPr>
          <p:nvPr/>
        </p:nvCxnSpPr>
        <p:spPr>
          <a:xfrm rot="5400000">
            <a:off x="1815277" y="4298967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ójkąt równoramienny 32">
            <a:extLst>
              <a:ext uri="{FF2B5EF4-FFF2-40B4-BE49-F238E27FC236}">
                <a16:creationId xmlns:a16="http://schemas.microsoft.com/office/drawing/2014/main" id="{D65B25CE-08A0-4D39-AA41-3C588C2FAEFC}"/>
              </a:ext>
            </a:extLst>
          </p:cNvPr>
          <p:cNvSpPr/>
          <p:nvPr/>
        </p:nvSpPr>
        <p:spPr>
          <a:xfrm rot="16200000">
            <a:off x="2005441" y="4910483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4ECF2B75-214F-4ECB-B680-12EFF8FFD337}"/>
              </a:ext>
            </a:extLst>
          </p:cNvPr>
          <p:cNvCxnSpPr>
            <a:cxnSpLocks/>
          </p:cNvCxnSpPr>
          <p:nvPr/>
        </p:nvCxnSpPr>
        <p:spPr>
          <a:xfrm rot="5400000">
            <a:off x="1815277" y="5100646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rójkąt równoramienny 34">
            <a:extLst>
              <a:ext uri="{FF2B5EF4-FFF2-40B4-BE49-F238E27FC236}">
                <a16:creationId xmlns:a16="http://schemas.microsoft.com/office/drawing/2014/main" id="{9AA4009A-363D-4CB9-9887-76E108BC82E1}"/>
              </a:ext>
            </a:extLst>
          </p:cNvPr>
          <p:cNvSpPr/>
          <p:nvPr/>
        </p:nvSpPr>
        <p:spPr>
          <a:xfrm rot="16200000">
            <a:off x="8345278" y="3260697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34EDFD20-991D-4901-B540-70AE03585EF5}"/>
              </a:ext>
            </a:extLst>
          </p:cNvPr>
          <p:cNvCxnSpPr>
            <a:cxnSpLocks/>
          </p:cNvCxnSpPr>
          <p:nvPr/>
        </p:nvCxnSpPr>
        <p:spPr>
          <a:xfrm rot="5400000">
            <a:off x="8155114" y="3450860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rójkąt równoramienny 36">
            <a:extLst>
              <a:ext uri="{FF2B5EF4-FFF2-40B4-BE49-F238E27FC236}">
                <a16:creationId xmlns:a16="http://schemas.microsoft.com/office/drawing/2014/main" id="{86FAEA5D-90F6-4F27-B575-81FA885813BA}"/>
              </a:ext>
            </a:extLst>
          </p:cNvPr>
          <p:cNvSpPr/>
          <p:nvPr/>
        </p:nvSpPr>
        <p:spPr>
          <a:xfrm rot="16200000">
            <a:off x="8353336" y="4102858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87971892-D74E-4245-BCB2-138C170ABA9A}"/>
              </a:ext>
            </a:extLst>
          </p:cNvPr>
          <p:cNvCxnSpPr>
            <a:cxnSpLocks/>
          </p:cNvCxnSpPr>
          <p:nvPr/>
        </p:nvCxnSpPr>
        <p:spPr>
          <a:xfrm rot="5400000">
            <a:off x="8160410" y="4322821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rójkąt równoramienny 38">
            <a:extLst>
              <a:ext uri="{FF2B5EF4-FFF2-40B4-BE49-F238E27FC236}">
                <a16:creationId xmlns:a16="http://schemas.microsoft.com/office/drawing/2014/main" id="{4AB8322F-D2E6-4E03-B1B3-3129EA9BE4B6}"/>
              </a:ext>
            </a:extLst>
          </p:cNvPr>
          <p:cNvSpPr/>
          <p:nvPr/>
        </p:nvSpPr>
        <p:spPr>
          <a:xfrm rot="16200000">
            <a:off x="8345278" y="4910483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6E35DBAE-0058-477F-A268-6024D7449AC0}"/>
              </a:ext>
            </a:extLst>
          </p:cNvPr>
          <p:cNvCxnSpPr>
            <a:cxnSpLocks/>
          </p:cNvCxnSpPr>
          <p:nvPr/>
        </p:nvCxnSpPr>
        <p:spPr>
          <a:xfrm rot="5400000">
            <a:off x="8155114" y="5100646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Łuk blokowy 40">
            <a:extLst>
              <a:ext uri="{FF2B5EF4-FFF2-40B4-BE49-F238E27FC236}">
                <a16:creationId xmlns:a16="http://schemas.microsoft.com/office/drawing/2014/main" id="{7FDCAF40-AB8F-465D-8996-ED24D4457285}"/>
              </a:ext>
            </a:extLst>
          </p:cNvPr>
          <p:cNvSpPr/>
          <p:nvPr/>
        </p:nvSpPr>
        <p:spPr>
          <a:xfrm>
            <a:off x="4053534" y="5975406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Łuk blokowy 42">
            <a:extLst>
              <a:ext uri="{FF2B5EF4-FFF2-40B4-BE49-F238E27FC236}">
                <a16:creationId xmlns:a16="http://schemas.microsoft.com/office/drawing/2014/main" id="{66B45D8E-641C-4BB4-834C-755D41DF5648}"/>
              </a:ext>
            </a:extLst>
          </p:cNvPr>
          <p:cNvSpPr/>
          <p:nvPr/>
        </p:nvSpPr>
        <p:spPr>
          <a:xfrm>
            <a:off x="4268214" y="597540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Łuk blokowy 44">
            <a:extLst>
              <a:ext uri="{FF2B5EF4-FFF2-40B4-BE49-F238E27FC236}">
                <a16:creationId xmlns:a16="http://schemas.microsoft.com/office/drawing/2014/main" id="{BFAFCE10-B4F3-4EDA-A0AF-CF0A908C54CF}"/>
              </a:ext>
            </a:extLst>
          </p:cNvPr>
          <p:cNvSpPr/>
          <p:nvPr/>
        </p:nvSpPr>
        <p:spPr>
          <a:xfrm>
            <a:off x="4482894" y="597540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6" name="Łuk blokowy 45">
            <a:extLst>
              <a:ext uri="{FF2B5EF4-FFF2-40B4-BE49-F238E27FC236}">
                <a16:creationId xmlns:a16="http://schemas.microsoft.com/office/drawing/2014/main" id="{1279A63F-F855-42A7-AC19-6D5FBF9ED7C7}"/>
              </a:ext>
            </a:extLst>
          </p:cNvPr>
          <p:cNvSpPr/>
          <p:nvPr/>
        </p:nvSpPr>
        <p:spPr>
          <a:xfrm>
            <a:off x="2856188" y="330376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7" name="Łuk blokowy 46">
            <a:extLst>
              <a:ext uri="{FF2B5EF4-FFF2-40B4-BE49-F238E27FC236}">
                <a16:creationId xmlns:a16="http://schemas.microsoft.com/office/drawing/2014/main" id="{A737A962-0468-471E-BD00-4F0168D80710}"/>
              </a:ext>
            </a:extLst>
          </p:cNvPr>
          <p:cNvSpPr/>
          <p:nvPr/>
        </p:nvSpPr>
        <p:spPr>
          <a:xfrm>
            <a:off x="3070868" y="3303764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8" name="Łuk blokowy 47">
            <a:extLst>
              <a:ext uri="{FF2B5EF4-FFF2-40B4-BE49-F238E27FC236}">
                <a16:creationId xmlns:a16="http://schemas.microsoft.com/office/drawing/2014/main" id="{8991A728-0549-456E-84CF-B10E40928CC7}"/>
              </a:ext>
            </a:extLst>
          </p:cNvPr>
          <p:cNvSpPr/>
          <p:nvPr/>
        </p:nvSpPr>
        <p:spPr>
          <a:xfrm>
            <a:off x="3285548" y="3303764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9" name="Łuk blokowy 48">
            <a:extLst>
              <a:ext uri="{FF2B5EF4-FFF2-40B4-BE49-F238E27FC236}">
                <a16:creationId xmlns:a16="http://schemas.microsoft.com/office/drawing/2014/main" id="{F15A302A-359A-4DCD-B85E-BA5CEEE0DA3F}"/>
              </a:ext>
            </a:extLst>
          </p:cNvPr>
          <p:cNvSpPr/>
          <p:nvPr/>
        </p:nvSpPr>
        <p:spPr>
          <a:xfrm>
            <a:off x="7384129" y="330376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0" name="Łuk blokowy 49">
            <a:extLst>
              <a:ext uri="{FF2B5EF4-FFF2-40B4-BE49-F238E27FC236}">
                <a16:creationId xmlns:a16="http://schemas.microsoft.com/office/drawing/2014/main" id="{2CF43880-F0B2-41CD-9C05-BA9E9632FD43}"/>
              </a:ext>
            </a:extLst>
          </p:cNvPr>
          <p:cNvSpPr/>
          <p:nvPr/>
        </p:nvSpPr>
        <p:spPr>
          <a:xfrm>
            <a:off x="7598809" y="3303764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1" name="Łuk blokowy 50">
            <a:extLst>
              <a:ext uri="{FF2B5EF4-FFF2-40B4-BE49-F238E27FC236}">
                <a16:creationId xmlns:a16="http://schemas.microsoft.com/office/drawing/2014/main" id="{05C71FE1-E2CB-4884-8DCD-C6B7EAF15D46}"/>
              </a:ext>
            </a:extLst>
          </p:cNvPr>
          <p:cNvSpPr/>
          <p:nvPr/>
        </p:nvSpPr>
        <p:spPr>
          <a:xfrm>
            <a:off x="7813489" y="3303764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2" name="Łuk blokowy 51">
            <a:extLst>
              <a:ext uri="{FF2B5EF4-FFF2-40B4-BE49-F238E27FC236}">
                <a16:creationId xmlns:a16="http://schemas.microsoft.com/office/drawing/2014/main" id="{80309F78-1CAA-4B02-9411-458BAFE2500B}"/>
              </a:ext>
            </a:extLst>
          </p:cNvPr>
          <p:cNvSpPr/>
          <p:nvPr/>
        </p:nvSpPr>
        <p:spPr>
          <a:xfrm>
            <a:off x="7430513" y="4135762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3" name="Łuk blokowy 52">
            <a:extLst>
              <a:ext uri="{FF2B5EF4-FFF2-40B4-BE49-F238E27FC236}">
                <a16:creationId xmlns:a16="http://schemas.microsoft.com/office/drawing/2014/main" id="{4685E314-8324-4CB4-901A-42514564932C}"/>
              </a:ext>
            </a:extLst>
          </p:cNvPr>
          <p:cNvSpPr/>
          <p:nvPr/>
        </p:nvSpPr>
        <p:spPr>
          <a:xfrm>
            <a:off x="7645193" y="4135761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4" name="Łuk blokowy 53">
            <a:extLst>
              <a:ext uri="{FF2B5EF4-FFF2-40B4-BE49-F238E27FC236}">
                <a16:creationId xmlns:a16="http://schemas.microsoft.com/office/drawing/2014/main" id="{1553523A-1334-4636-9D03-4DD4BF584E24}"/>
              </a:ext>
            </a:extLst>
          </p:cNvPr>
          <p:cNvSpPr/>
          <p:nvPr/>
        </p:nvSpPr>
        <p:spPr>
          <a:xfrm>
            <a:off x="7859873" y="4135761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5" name="Łuk blokowy 54">
            <a:extLst>
              <a:ext uri="{FF2B5EF4-FFF2-40B4-BE49-F238E27FC236}">
                <a16:creationId xmlns:a16="http://schemas.microsoft.com/office/drawing/2014/main" id="{57219A44-31AF-4F48-BFC2-877D854FEF51}"/>
              </a:ext>
            </a:extLst>
          </p:cNvPr>
          <p:cNvSpPr/>
          <p:nvPr/>
        </p:nvSpPr>
        <p:spPr>
          <a:xfrm>
            <a:off x="2847242" y="4135762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6" name="Łuk blokowy 55">
            <a:extLst>
              <a:ext uri="{FF2B5EF4-FFF2-40B4-BE49-F238E27FC236}">
                <a16:creationId xmlns:a16="http://schemas.microsoft.com/office/drawing/2014/main" id="{D0F0AAA9-504F-46C8-AAE8-3704D27E3EF6}"/>
              </a:ext>
            </a:extLst>
          </p:cNvPr>
          <p:cNvSpPr/>
          <p:nvPr/>
        </p:nvSpPr>
        <p:spPr>
          <a:xfrm>
            <a:off x="3061922" y="4135761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7" name="Łuk blokowy 56">
            <a:extLst>
              <a:ext uri="{FF2B5EF4-FFF2-40B4-BE49-F238E27FC236}">
                <a16:creationId xmlns:a16="http://schemas.microsoft.com/office/drawing/2014/main" id="{DBE884FD-962D-4D85-A10B-01003B3B7DAE}"/>
              </a:ext>
            </a:extLst>
          </p:cNvPr>
          <p:cNvSpPr/>
          <p:nvPr/>
        </p:nvSpPr>
        <p:spPr>
          <a:xfrm>
            <a:off x="3276602" y="4135761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8" name="Łuk blokowy 57">
            <a:extLst>
              <a:ext uri="{FF2B5EF4-FFF2-40B4-BE49-F238E27FC236}">
                <a16:creationId xmlns:a16="http://schemas.microsoft.com/office/drawing/2014/main" id="{428DCD6D-37CD-4110-911C-BB40ECAFB860}"/>
              </a:ext>
            </a:extLst>
          </p:cNvPr>
          <p:cNvSpPr/>
          <p:nvPr/>
        </p:nvSpPr>
        <p:spPr>
          <a:xfrm>
            <a:off x="2847242" y="4947878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9" name="Łuk blokowy 58">
            <a:extLst>
              <a:ext uri="{FF2B5EF4-FFF2-40B4-BE49-F238E27FC236}">
                <a16:creationId xmlns:a16="http://schemas.microsoft.com/office/drawing/2014/main" id="{DFC85603-9F8C-4083-940F-FE84448F2A51}"/>
              </a:ext>
            </a:extLst>
          </p:cNvPr>
          <p:cNvSpPr/>
          <p:nvPr/>
        </p:nvSpPr>
        <p:spPr>
          <a:xfrm>
            <a:off x="3061922" y="4947877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0" name="Łuk blokowy 59">
            <a:extLst>
              <a:ext uri="{FF2B5EF4-FFF2-40B4-BE49-F238E27FC236}">
                <a16:creationId xmlns:a16="http://schemas.microsoft.com/office/drawing/2014/main" id="{FE2148D7-04CD-4432-BD1B-A05E4D9700D4}"/>
              </a:ext>
            </a:extLst>
          </p:cNvPr>
          <p:cNvSpPr/>
          <p:nvPr/>
        </p:nvSpPr>
        <p:spPr>
          <a:xfrm>
            <a:off x="3276602" y="4947877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1" name="Łuk blokowy 60">
            <a:extLst>
              <a:ext uri="{FF2B5EF4-FFF2-40B4-BE49-F238E27FC236}">
                <a16:creationId xmlns:a16="http://schemas.microsoft.com/office/drawing/2014/main" id="{66C833D8-5246-4E7B-B90F-CBA406709994}"/>
              </a:ext>
            </a:extLst>
          </p:cNvPr>
          <p:cNvSpPr/>
          <p:nvPr/>
        </p:nvSpPr>
        <p:spPr>
          <a:xfrm>
            <a:off x="7453370" y="4951858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2" name="Łuk blokowy 61">
            <a:extLst>
              <a:ext uri="{FF2B5EF4-FFF2-40B4-BE49-F238E27FC236}">
                <a16:creationId xmlns:a16="http://schemas.microsoft.com/office/drawing/2014/main" id="{4F8AB544-87FE-4120-B535-F3848825681E}"/>
              </a:ext>
            </a:extLst>
          </p:cNvPr>
          <p:cNvSpPr/>
          <p:nvPr/>
        </p:nvSpPr>
        <p:spPr>
          <a:xfrm>
            <a:off x="7668050" y="4951857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3" name="Łuk blokowy 62">
            <a:extLst>
              <a:ext uri="{FF2B5EF4-FFF2-40B4-BE49-F238E27FC236}">
                <a16:creationId xmlns:a16="http://schemas.microsoft.com/office/drawing/2014/main" id="{6BE2945E-F953-4E19-A6BF-F3B72FDC3DB2}"/>
              </a:ext>
            </a:extLst>
          </p:cNvPr>
          <p:cNvSpPr/>
          <p:nvPr/>
        </p:nvSpPr>
        <p:spPr>
          <a:xfrm>
            <a:off x="7882730" y="4951857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B3E98E13-BECA-4AF7-972E-0A62E067187D}"/>
              </a:ext>
            </a:extLst>
          </p:cNvPr>
          <p:cNvSpPr/>
          <p:nvPr/>
        </p:nvSpPr>
        <p:spPr>
          <a:xfrm>
            <a:off x="5321447" y="6003236"/>
            <a:ext cx="929389" cy="2146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675FD6FC-16E2-4929-8D6B-D5C4B677D768}"/>
              </a:ext>
            </a:extLst>
          </p:cNvPr>
          <p:cNvSpPr/>
          <p:nvPr/>
        </p:nvSpPr>
        <p:spPr>
          <a:xfrm rot="5400000">
            <a:off x="3607746" y="1661334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Łuk blokowy 74">
            <a:extLst>
              <a:ext uri="{FF2B5EF4-FFF2-40B4-BE49-F238E27FC236}">
                <a16:creationId xmlns:a16="http://schemas.microsoft.com/office/drawing/2014/main" id="{762C2E1B-F854-4700-B9CA-F8CCD3C632EC}"/>
              </a:ext>
            </a:extLst>
          </p:cNvPr>
          <p:cNvSpPr/>
          <p:nvPr/>
        </p:nvSpPr>
        <p:spPr>
          <a:xfrm rot="16200000">
            <a:off x="3860972" y="2501931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7" name="Łuk blokowy 76">
            <a:extLst>
              <a:ext uri="{FF2B5EF4-FFF2-40B4-BE49-F238E27FC236}">
                <a16:creationId xmlns:a16="http://schemas.microsoft.com/office/drawing/2014/main" id="{BE970A6D-F706-4B6D-952E-CB95140CC724}"/>
              </a:ext>
            </a:extLst>
          </p:cNvPr>
          <p:cNvSpPr/>
          <p:nvPr/>
        </p:nvSpPr>
        <p:spPr>
          <a:xfrm rot="16200000">
            <a:off x="3871179" y="2297683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9" name="Łuk blokowy 78">
            <a:extLst>
              <a:ext uri="{FF2B5EF4-FFF2-40B4-BE49-F238E27FC236}">
                <a16:creationId xmlns:a16="http://schemas.microsoft.com/office/drawing/2014/main" id="{F184B07E-685B-44F5-B777-3CCA1B8958F8}"/>
              </a:ext>
            </a:extLst>
          </p:cNvPr>
          <p:cNvSpPr/>
          <p:nvPr/>
        </p:nvSpPr>
        <p:spPr>
          <a:xfrm rot="16200000">
            <a:off x="3854738" y="2708166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1" name="Łuk blokowy 80">
            <a:extLst>
              <a:ext uri="{FF2B5EF4-FFF2-40B4-BE49-F238E27FC236}">
                <a16:creationId xmlns:a16="http://schemas.microsoft.com/office/drawing/2014/main" id="{456378D6-5556-4348-9EB3-91065D0BE276}"/>
              </a:ext>
            </a:extLst>
          </p:cNvPr>
          <p:cNvSpPr/>
          <p:nvPr/>
        </p:nvSpPr>
        <p:spPr>
          <a:xfrm rot="16200000">
            <a:off x="5300604" y="2485763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3" name="Łuk blokowy 82">
            <a:extLst>
              <a:ext uri="{FF2B5EF4-FFF2-40B4-BE49-F238E27FC236}">
                <a16:creationId xmlns:a16="http://schemas.microsoft.com/office/drawing/2014/main" id="{839C6CA8-C39D-4202-A3E1-C917F26F73BE}"/>
              </a:ext>
            </a:extLst>
          </p:cNvPr>
          <p:cNvSpPr/>
          <p:nvPr/>
        </p:nvSpPr>
        <p:spPr>
          <a:xfrm rot="16200000">
            <a:off x="5310811" y="228151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5" name="Łuk blokowy 84">
            <a:extLst>
              <a:ext uri="{FF2B5EF4-FFF2-40B4-BE49-F238E27FC236}">
                <a16:creationId xmlns:a16="http://schemas.microsoft.com/office/drawing/2014/main" id="{10387569-BB6A-4A69-8973-E48D976C9253}"/>
              </a:ext>
            </a:extLst>
          </p:cNvPr>
          <p:cNvSpPr/>
          <p:nvPr/>
        </p:nvSpPr>
        <p:spPr>
          <a:xfrm rot="15969979">
            <a:off x="5294370" y="2691998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7" name="Łuk blokowy 86">
            <a:extLst>
              <a:ext uri="{FF2B5EF4-FFF2-40B4-BE49-F238E27FC236}">
                <a16:creationId xmlns:a16="http://schemas.microsoft.com/office/drawing/2014/main" id="{C6FD8BFA-B94D-4739-BF90-03FD3DB6F916}"/>
              </a:ext>
            </a:extLst>
          </p:cNvPr>
          <p:cNvSpPr/>
          <p:nvPr/>
        </p:nvSpPr>
        <p:spPr>
          <a:xfrm rot="16200000">
            <a:off x="6714879" y="246986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9" name="Łuk blokowy 88">
            <a:extLst>
              <a:ext uri="{FF2B5EF4-FFF2-40B4-BE49-F238E27FC236}">
                <a16:creationId xmlns:a16="http://schemas.microsoft.com/office/drawing/2014/main" id="{CE4866B4-9D79-4ADD-8C28-D4A6AFDC5729}"/>
              </a:ext>
            </a:extLst>
          </p:cNvPr>
          <p:cNvSpPr/>
          <p:nvPr/>
        </p:nvSpPr>
        <p:spPr>
          <a:xfrm rot="16200000">
            <a:off x="6725086" y="2265617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1" name="Łuk blokowy 90">
            <a:extLst>
              <a:ext uri="{FF2B5EF4-FFF2-40B4-BE49-F238E27FC236}">
                <a16:creationId xmlns:a16="http://schemas.microsoft.com/office/drawing/2014/main" id="{CBB69FC9-8015-4455-AA58-9EC7309F92C7}"/>
              </a:ext>
            </a:extLst>
          </p:cNvPr>
          <p:cNvSpPr/>
          <p:nvPr/>
        </p:nvSpPr>
        <p:spPr>
          <a:xfrm rot="16200000">
            <a:off x="6708645" y="2676100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3" name="Prostokąt 92">
            <a:extLst>
              <a:ext uri="{FF2B5EF4-FFF2-40B4-BE49-F238E27FC236}">
                <a16:creationId xmlns:a16="http://schemas.microsoft.com/office/drawing/2014/main" id="{B7BB8A8F-9F59-42CC-8E99-7A7D93932D8D}"/>
              </a:ext>
            </a:extLst>
          </p:cNvPr>
          <p:cNvSpPr/>
          <p:nvPr/>
        </p:nvSpPr>
        <p:spPr>
          <a:xfrm rot="5400000">
            <a:off x="5052678" y="1646760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Prostokąt 94">
            <a:extLst>
              <a:ext uri="{FF2B5EF4-FFF2-40B4-BE49-F238E27FC236}">
                <a16:creationId xmlns:a16="http://schemas.microsoft.com/office/drawing/2014/main" id="{E963A813-8022-4B60-8244-E3253FB2B462}"/>
              </a:ext>
            </a:extLst>
          </p:cNvPr>
          <p:cNvSpPr/>
          <p:nvPr/>
        </p:nvSpPr>
        <p:spPr>
          <a:xfrm rot="5400000">
            <a:off x="6463981" y="1655382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Łuk blokowy 101">
            <a:extLst>
              <a:ext uri="{FF2B5EF4-FFF2-40B4-BE49-F238E27FC236}">
                <a16:creationId xmlns:a16="http://schemas.microsoft.com/office/drawing/2014/main" id="{3FD7F321-A1A1-47F3-A964-B992BAB23A1D}"/>
              </a:ext>
            </a:extLst>
          </p:cNvPr>
          <p:cNvSpPr/>
          <p:nvPr/>
        </p:nvSpPr>
        <p:spPr>
          <a:xfrm>
            <a:off x="4697574" y="597540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4" name="Owal 103">
            <a:extLst>
              <a:ext uri="{FF2B5EF4-FFF2-40B4-BE49-F238E27FC236}">
                <a16:creationId xmlns:a16="http://schemas.microsoft.com/office/drawing/2014/main" id="{FDE64123-0CFA-415A-A3E8-8515A65A20B8}"/>
              </a:ext>
            </a:extLst>
          </p:cNvPr>
          <p:cNvSpPr/>
          <p:nvPr/>
        </p:nvSpPr>
        <p:spPr>
          <a:xfrm rot="5199171">
            <a:off x="6798531" y="5828550"/>
            <a:ext cx="566442" cy="5583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1" name="Łącznik prosty 110">
            <a:extLst>
              <a:ext uri="{FF2B5EF4-FFF2-40B4-BE49-F238E27FC236}">
                <a16:creationId xmlns:a16="http://schemas.microsoft.com/office/drawing/2014/main" id="{039EE2AA-D76E-479F-8749-5BFCBA9F134D}"/>
              </a:ext>
            </a:extLst>
          </p:cNvPr>
          <p:cNvCxnSpPr>
            <a:cxnSpLocks/>
          </p:cNvCxnSpPr>
          <p:nvPr/>
        </p:nvCxnSpPr>
        <p:spPr>
          <a:xfrm flipV="1">
            <a:off x="3468516" y="5082915"/>
            <a:ext cx="3984853" cy="15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>
            <a:extLst>
              <a:ext uri="{FF2B5EF4-FFF2-40B4-BE49-F238E27FC236}">
                <a16:creationId xmlns:a16="http://schemas.microsoft.com/office/drawing/2014/main" id="{9B5139BC-A11A-40D7-8CA1-9ABE92FCB62E}"/>
              </a:ext>
            </a:extLst>
          </p:cNvPr>
          <p:cNvCxnSpPr>
            <a:cxnSpLocks/>
          </p:cNvCxnSpPr>
          <p:nvPr/>
        </p:nvCxnSpPr>
        <p:spPr>
          <a:xfrm flipV="1">
            <a:off x="3456946" y="4266877"/>
            <a:ext cx="3984853" cy="15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116">
            <a:extLst>
              <a:ext uri="{FF2B5EF4-FFF2-40B4-BE49-F238E27FC236}">
                <a16:creationId xmlns:a16="http://schemas.microsoft.com/office/drawing/2014/main" id="{53F56C80-695E-400E-8451-F676FF604798}"/>
              </a:ext>
            </a:extLst>
          </p:cNvPr>
          <p:cNvCxnSpPr>
            <a:cxnSpLocks/>
          </p:cNvCxnSpPr>
          <p:nvPr/>
        </p:nvCxnSpPr>
        <p:spPr>
          <a:xfrm flipV="1">
            <a:off x="3477462" y="3437108"/>
            <a:ext cx="3906667" cy="8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119">
            <a:extLst>
              <a:ext uri="{FF2B5EF4-FFF2-40B4-BE49-F238E27FC236}">
                <a16:creationId xmlns:a16="http://schemas.microsoft.com/office/drawing/2014/main" id="{A9C2B21A-A0A0-44AE-86E9-B6CA9174EF8F}"/>
              </a:ext>
            </a:extLst>
          </p:cNvPr>
          <p:cNvCxnSpPr>
            <a:cxnSpLocks/>
          </p:cNvCxnSpPr>
          <p:nvPr/>
        </p:nvCxnSpPr>
        <p:spPr>
          <a:xfrm>
            <a:off x="2376868" y="3460247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Łącznik prosty 120">
            <a:extLst>
              <a:ext uri="{FF2B5EF4-FFF2-40B4-BE49-F238E27FC236}">
                <a16:creationId xmlns:a16="http://schemas.microsoft.com/office/drawing/2014/main" id="{30263366-CC31-4EAD-81BA-1A43C9B0B401}"/>
              </a:ext>
            </a:extLst>
          </p:cNvPr>
          <p:cNvCxnSpPr>
            <a:cxnSpLocks/>
          </p:cNvCxnSpPr>
          <p:nvPr/>
        </p:nvCxnSpPr>
        <p:spPr>
          <a:xfrm>
            <a:off x="3959749" y="2943309"/>
            <a:ext cx="0" cy="52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Łącznik prosty 122">
            <a:extLst>
              <a:ext uri="{FF2B5EF4-FFF2-40B4-BE49-F238E27FC236}">
                <a16:creationId xmlns:a16="http://schemas.microsoft.com/office/drawing/2014/main" id="{D3CE40BF-784C-4371-BF62-8350C03BF404}"/>
              </a:ext>
            </a:extLst>
          </p:cNvPr>
          <p:cNvCxnSpPr>
            <a:cxnSpLocks/>
          </p:cNvCxnSpPr>
          <p:nvPr/>
        </p:nvCxnSpPr>
        <p:spPr>
          <a:xfrm>
            <a:off x="5414178" y="2919022"/>
            <a:ext cx="0" cy="13697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Łącznik prosty 126">
            <a:extLst>
              <a:ext uri="{FF2B5EF4-FFF2-40B4-BE49-F238E27FC236}">
                <a16:creationId xmlns:a16="http://schemas.microsoft.com/office/drawing/2014/main" id="{6329522A-E232-40E6-8326-92B29B02010E}"/>
              </a:ext>
            </a:extLst>
          </p:cNvPr>
          <p:cNvCxnSpPr>
            <a:cxnSpLocks/>
          </p:cNvCxnSpPr>
          <p:nvPr/>
        </p:nvCxnSpPr>
        <p:spPr>
          <a:xfrm flipH="1">
            <a:off x="6832426" y="2903873"/>
            <a:ext cx="5956" cy="2190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Łącznik prosty 132">
            <a:extLst>
              <a:ext uri="{FF2B5EF4-FFF2-40B4-BE49-F238E27FC236}">
                <a16:creationId xmlns:a16="http://schemas.microsoft.com/office/drawing/2014/main" id="{8108548E-66AB-4482-9352-9905973FBB7C}"/>
              </a:ext>
            </a:extLst>
          </p:cNvPr>
          <p:cNvCxnSpPr>
            <a:cxnSpLocks/>
          </p:cNvCxnSpPr>
          <p:nvPr/>
        </p:nvCxnSpPr>
        <p:spPr>
          <a:xfrm>
            <a:off x="2351014" y="4288723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Łącznik prosty 133">
            <a:extLst>
              <a:ext uri="{FF2B5EF4-FFF2-40B4-BE49-F238E27FC236}">
                <a16:creationId xmlns:a16="http://schemas.microsoft.com/office/drawing/2014/main" id="{FC7EE920-91C3-4D5C-819D-88717A30B08C}"/>
              </a:ext>
            </a:extLst>
          </p:cNvPr>
          <p:cNvCxnSpPr>
            <a:cxnSpLocks/>
          </p:cNvCxnSpPr>
          <p:nvPr/>
        </p:nvCxnSpPr>
        <p:spPr>
          <a:xfrm>
            <a:off x="2342068" y="5094798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Łącznik prosty 134">
            <a:extLst>
              <a:ext uri="{FF2B5EF4-FFF2-40B4-BE49-F238E27FC236}">
                <a16:creationId xmlns:a16="http://schemas.microsoft.com/office/drawing/2014/main" id="{4E6EE5F4-0C59-4C6D-B657-1BC65B40B9C2}"/>
              </a:ext>
            </a:extLst>
          </p:cNvPr>
          <p:cNvCxnSpPr>
            <a:cxnSpLocks/>
          </p:cNvCxnSpPr>
          <p:nvPr/>
        </p:nvCxnSpPr>
        <p:spPr>
          <a:xfrm>
            <a:off x="8028169" y="3454836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Łącznik prosty 135">
            <a:extLst>
              <a:ext uri="{FF2B5EF4-FFF2-40B4-BE49-F238E27FC236}">
                <a16:creationId xmlns:a16="http://schemas.microsoft.com/office/drawing/2014/main" id="{7DFF94BC-58E7-4B5A-B84D-8655127349B1}"/>
              </a:ext>
            </a:extLst>
          </p:cNvPr>
          <p:cNvCxnSpPr>
            <a:cxnSpLocks/>
          </p:cNvCxnSpPr>
          <p:nvPr/>
        </p:nvCxnSpPr>
        <p:spPr>
          <a:xfrm>
            <a:off x="8074553" y="4288723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Łącznik prosty 136">
            <a:extLst>
              <a:ext uri="{FF2B5EF4-FFF2-40B4-BE49-F238E27FC236}">
                <a16:creationId xmlns:a16="http://schemas.microsoft.com/office/drawing/2014/main" id="{8648D6D2-1E7E-4ABA-BD91-ADB70638FEC0}"/>
              </a:ext>
            </a:extLst>
          </p:cNvPr>
          <p:cNvCxnSpPr>
            <a:cxnSpLocks/>
          </p:cNvCxnSpPr>
          <p:nvPr/>
        </p:nvCxnSpPr>
        <p:spPr>
          <a:xfrm>
            <a:off x="8085073" y="5098744"/>
            <a:ext cx="4227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Łącznik prosty 138">
            <a:extLst>
              <a:ext uri="{FF2B5EF4-FFF2-40B4-BE49-F238E27FC236}">
                <a16:creationId xmlns:a16="http://schemas.microsoft.com/office/drawing/2014/main" id="{22EC95C7-A507-4C68-A519-66813F5765FF}"/>
              </a:ext>
            </a:extLst>
          </p:cNvPr>
          <p:cNvCxnSpPr>
            <a:cxnSpLocks/>
          </p:cNvCxnSpPr>
          <p:nvPr/>
        </p:nvCxnSpPr>
        <p:spPr>
          <a:xfrm>
            <a:off x="6822220" y="977698"/>
            <a:ext cx="0" cy="408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Łącznik prosty 141">
            <a:extLst>
              <a:ext uri="{FF2B5EF4-FFF2-40B4-BE49-F238E27FC236}">
                <a16:creationId xmlns:a16="http://schemas.microsoft.com/office/drawing/2014/main" id="{E82BC303-0B56-42FA-829F-F740CBD40AB0}"/>
              </a:ext>
            </a:extLst>
          </p:cNvPr>
          <p:cNvCxnSpPr>
            <a:cxnSpLocks/>
          </p:cNvCxnSpPr>
          <p:nvPr/>
        </p:nvCxnSpPr>
        <p:spPr>
          <a:xfrm>
            <a:off x="5387009" y="977698"/>
            <a:ext cx="0" cy="408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Łącznik prosty 142">
            <a:extLst>
              <a:ext uri="{FF2B5EF4-FFF2-40B4-BE49-F238E27FC236}">
                <a16:creationId xmlns:a16="http://schemas.microsoft.com/office/drawing/2014/main" id="{A9C98587-84C9-4950-9A23-102EC7A928D8}"/>
              </a:ext>
            </a:extLst>
          </p:cNvPr>
          <p:cNvCxnSpPr>
            <a:cxnSpLocks/>
          </p:cNvCxnSpPr>
          <p:nvPr/>
        </p:nvCxnSpPr>
        <p:spPr>
          <a:xfrm>
            <a:off x="6812488" y="977698"/>
            <a:ext cx="0" cy="408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Łącznik prosty 143">
            <a:extLst>
              <a:ext uri="{FF2B5EF4-FFF2-40B4-BE49-F238E27FC236}">
                <a16:creationId xmlns:a16="http://schemas.microsoft.com/office/drawing/2014/main" id="{49108765-FA35-4BB8-985A-727A278AE80D}"/>
              </a:ext>
            </a:extLst>
          </p:cNvPr>
          <p:cNvCxnSpPr>
            <a:cxnSpLocks/>
          </p:cNvCxnSpPr>
          <p:nvPr/>
        </p:nvCxnSpPr>
        <p:spPr>
          <a:xfrm>
            <a:off x="3959749" y="969076"/>
            <a:ext cx="0" cy="408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Łącznik prosty 144">
            <a:extLst>
              <a:ext uri="{FF2B5EF4-FFF2-40B4-BE49-F238E27FC236}">
                <a16:creationId xmlns:a16="http://schemas.microsoft.com/office/drawing/2014/main" id="{A2AFE7C9-BBF1-438E-9DC4-BDABBAFDEF3E}"/>
              </a:ext>
            </a:extLst>
          </p:cNvPr>
          <p:cNvCxnSpPr>
            <a:cxnSpLocks/>
          </p:cNvCxnSpPr>
          <p:nvPr/>
        </p:nvCxnSpPr>
        <p:spPr>
          <a:xfrm>
            <a:off x="6832426" y="2099215"/>
            <a:ext cx="0" cy="208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Łącznik prosty 148">
            <a:extLst>
              <a:ext uri="{FF2B5EF4-FFF2-40B4-BE49-F238E27FC236}">
                <a16:creationId xmlns:a16="http://schemas.microsoft.com/office/drawing/2014/main" id="{3E67C27B-D207-472C-BB5A-F79820810997}"/>
              </a:ext>
            </a:extLst>
          </p:cNvPr>
          <p:cNvCxnSpPr>
            <a:cxnSpLocks/>
          </p:cNvCxnSpPr>
          <p:nvPr/>
        </p:nvCxnSpPr>
        <p:spPr>
          <a:xfrm>
            <a:off x="5414178" y="2099215"/>
            <a:ext cx="0" cy="208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Łącznik prosty 149">
            <a:extLst>
              <a:ext uri="{FF2B5EF4-FFF2-40B4-BE49-F238E27FC236}">
                <a16:creationId xmlns:a16="http://schemas.microsoft.com/office/drawing/2014/main" id="{5A8231F2-058C-4F3E-BE5A-BA813B411E0E}"/>
              </a:ext>
            </a:extLst>
          </p:cNvPr>
          <p:cNvCxnSpPr>
            <a:cxnSpLocks/>
          </p:cNvCxnSpPr>
          <p:nvPr/>
        </p:nvCxnSpPr>
        <p:spPr>
          <a:xfrm>
            <a:off x="3959749" y="2117369"/>
            <a:ext cx="0" cy="208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Łącznik prosty 153">
            <a:extLst>
              <a:ext uri="{FF2B5EF4-FFF2-40B4-BE49-F238E27FC236}">
                <a16:creationId xmlns:a16="http://schemas.microsoft.com/office/drawing/2014/main" id="{945843DE-376D-4B1B-AC4F-33027C9A3F17}"/>
              </a:ext>
            </a:extLst>
          </p:cNvPr>
          <p:cNvCxnSpPr>
            <a:cxnSpLocks/>
          </p:cNvCxnSpPr>
          <p:nvPr/>
        </p:nvCxnSpPr>
        <p:spPr>
          <a:xfrm flipH="1">
            <a:off x="1685679" y="3445244"/>
            <a:ext cx="17158" cy="271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Łącznik prosty 155">
            <a:extLst>
              <a:ext uri="{FF2B5EF4-FFF2-40B4-BE49-F238E27FC236}">
                <a16:creationId xmlns:a16="http://schemas.microsoft.com/office/drawing/2014/main" id="{FA2F05CC-AD46-466F-8ADC-8764323B9604}"/>
              </a:ext>
            </a:extLst>
          </p:cNvPr>
          <p:cNvCxnSpPr>
            <a:cxnSpLocks/>
          </p:cNvCxnSpPr>
          <p:nvPr/>
        </p:nvCxnSpPr>
        <p:spPr>
          <a:xfrm>
            <a:off x="9121528" y="3431823"/>
            <a:ext cx="0" cy="2647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Łącznik prosty 157">
            <a:extLst>
              <a:ext uri="{FF2B5EF4-FFF2-40B4-BE49-F238E27FC236}">
                <a16:creationId xmlns:a16="http://schemas.microsoft.com/office/drawing/2014/main" id="{7302E57F-EBAA-4FD3-987F-6BBC44FAA6D6}"/>
              </a:ext>
            </a:extLst>
          </p:cNvPr>
          <p:cNvCxnSpPr>
            <a:cxnSpLocks/>
            <a:endCxn id="41" idx="0"/>
          </p:cNvCxnSpPr>
          <p:nvPr/>
        </p:nvCxnSpPr>
        <p:spPr>
          <a:xfrm flipV="1">
            <a:off x="1677726" y="6117622"/>
            <a:ext cx="2382786" cy="17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Łącznik prosty 159">
            <a:extLst>
              <a:ext uri="{FF2B5EF4-FFF2-40B4-BE49-F238E27FC236}">
                <a16:creationId xmlns:a16="http://schemas.microsoft.com/office/drawing/2014/main" id="{A00C3719-60EE-4BE6-8496-8C38AB6DFB87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4919750" y="6110576"/>
            <a:ext cx="40169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Łącznik prosty 163">
            <a:extLst>
              <a:ext uri="{FF2B5EF4-FFF2-40B4-BE49-F238E27FC236}">
                <a16:creationId xmlns:a16="http://schemas.microsoft.com/office/drawing/2014/main" id="{8584A4AC-EA8C-4DFD-8E84-F0ACA13BAAD0}"/>
              </a:ext>
            </a:extLst>
          </p:cNvPr>
          <p:cNvCxnSpPr>
            <a:cxnSpLocks/>
          </p:cNvCxnSpPr>
          <p:nvPr/>
        </p:nvCxnSpPr>
        <p:spPr>
          <a:xfrm flipV="1">
            <a:off x="6261426" y="6099215"/>
            <a:ext cx="537454" cy="3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Łącznik prosty 166">
            <a:extLst>
              <a:ext uri="{FF2B5EF4-FFF2-40B4-BE49-F238E27FC236}">
                <a16:creationId xmlns:a16="http://schemas.microsoft.com/office/drawing/2014/main" id="{CE6EE81F-C6DE-4E0F-92C5-AE82E3F019A6}"/>
              </a:ext>
            </a:extLst>
          </p:cNvPr>
          <p:cNvCxnSpPr>
            <a:cxnSpLocks/>
          </p:cNvCxnSpPr>
          <p:nvPr/>
        </p:nvCxnSpPr>
        <p:spPr>
          <a:xfrm flipV="1">
            <a:off x="7371957" y="6079270"/>
            <a:ext cx="1749571" cy="8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Łącznik prosty 168">
            <a:extLst>
              <a:ext uri="{FF2B5EF4-FFF2-40B4-BE49-F238E27FC236}">
                <a16:creationId xmlns:a16="http://schemas.microsoft.com/office/drawing/2014/main" id="{B4B45CDA-773D-4E92-974B-45D2A86EAA67}"/>
              </a:ext>
            </a:extLst>
          </p:cNvPr>
          <p:cNvCxnSpPr>
            <a:cxnSpLocks/>
            <a:endCxn id="29" idx="0"/>
          </p:cNvCxnSpPr>
          <p:nvPr/>
        </p:nvCxnSpPr>
        <p:spPr>
          <a:xfrm flipV="1">
            <a:off x="1697585" y="3467370"/>
            <a:ext cx="324040" cy="30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Łącznik prosty 171">
            <a:extLst>
              <a:ext uri="{FF2B5EF4-FFF2-40B4-BE49-F238E27FC236}">
                <a16:creationId xmlns:a16="http://schemas.microsoft.com/office/drawing/2014/main" id="{90F3DA9C-AAB5-4A8A-90B7-7A91E49C5589}"/>
              </a:ext>
            </a:extLst>
          </p:cNvPr>
          <p:cNvCxnSpPr>
            <a:cxnSpLocks/>
          </p:cNvCxnSpPr>
          <p:nvPr/>
        </p:nvCxnSpPr>
        <p:spPr>
          <a:xfrm>
            <a:off x="1694258" y="4286859"/>
            <a:ext cx="380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Łącznik prosty 172">
            <a:extLst>
              <a:ext uri="{FF2B5EF4-FFF2-40B4-BE49-F238E27FC236}">
                <a16:creationId xmlns:a16="http://schemas.microsoft.com/office/drawing/2014/main" id="{EB52C95B-13CC-469C-B455-08D861E8C6CE}"/>
              </a:ext>
            </a:extLst>
          </p:cNvPr>
          <p:cNvCxnSpPr>
            <a:cxnSpLocks/>
          </p:cNvCxnSpPr>
          <p:nvPr/>
        </p:nvCxnSpPr>
        <p:spPr>
          <a:xfrm>
            <a:off x="1685679" y="5098744"/>
            <a:ext cx="380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Łącznik prosty 173">
            <a:extLst>
              <a:ext uri="{FF2B5EF4-FFF2-40B4-BE49-F238E27FC236}">
                <a16:creationId xmlns:a16="http://schemas.microsoft.com/office/drawing/2014/main" id="{2A3786E9-F4C3-481F-A232-A10B9CAC8D6E}"/>
              </a:ext>
            </a:extLst>
          </p:cNvPr>
          <p:cNvCxnSpPr>
            <a:cxnSpLocks/>
          </p:cNvCxnSpPr>
          <p:nvPr/>
        </p:nvCxnSpPr>
        <p:spPr>
          <a:xfrm>
            <a:off x="8740619" y="3437108"/>
            <a:ext cx="363625" cy="8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Łącznik prosty 175">
            <a:extLst>
              <a:ext uri="{FF2B5EF4-FFF2-40B4-BE49-F238E27FC236}">
                <a16:creationId xmlns:a16="http://schemas.microsoft.com/office/drawing/2014/main" id="{A42B17F1-4C75-49AB-8E33-5870D547BAE6}"/>
              </a:ext>
            </a:extLst>
          </p:cNvPr>
          <p:cNvCxnSpPr>
            <a:cxnSpLocks/>
          </p:cNvCxnSpPr>
          <p:nvPr/>
        </p:nvCxnSpPr>
        <p:spPr>
          <a:xfrm>
            <a:off x="8662307" y="4274791"/>
            <a:ext cx="47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y 177">
            <a:extLst>
              <a:ext uri="{FF2B5EF4-FFF2-40B4-BE49-F238E27FC236}">
                <a16:creationId xmlns:a16="http://schemas.microsoft.com/office/drawing/2014/main" id="{FF745BC8-C061-4A47-8ECF-30B6474D60E4}"/>
              </a:ext>
            </a:extLst>
          </p:cNvPr>
          <p:cNvCxnSpPr>
            <a:cxnSpLocks/>
          </p:cNvCxnSpPr>
          <p:nvPr/>
        </p:nvCxnSpPr>
        <p:spPr>
          <a:xfrm>
            <a:off x="8678210" y="5082915"/>
            <a:ext cx="459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wal 180">
            <a:extLst>
              <a:ext uri="{FF2B5EF4-FFF2-40B4-BE49-F238E27FC236}">
                <a16:creationId xmlns:a16="http://schemas.microsoft.com/office/drawing/2014/main" id="{344BD068-7B11-41D0-A019-CA402D4F39DE}"/>
              </a:ext>
            </a:extLst>
          </p:cNvPr>
          <p:cNvSpPr/>
          <p:nvPr/>
        </p:nvSpPr>
        <p:spPr>
          <a:xfrm>
            <a:off x="3924117" y="3395362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3" name="Owal 182">
            <a:extLst>
              <a:ext uri="{FF2B5EF4-FFF2-40B4-BE49-F238E27FC236}">
                <a16:creationId xmlns:a16="http://schemas.microsoft.com/office/drawing/2014/main" id="{9C7C93E3-5155-42FD-8F58-90A9C4033044}"/>
              </a:ext>
            </a:extLst>
          </p:cNvPr>
          <p:cNvSpPr/>
          <p:nvPr/>
        </p:nvSpPr>
        <p:spPr>
          <a:xfrm>
            <a:off x="5366464" y="4222830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5" name="Owal 184">
            <a:extLst>
              <a:ext uri="{FF2B5EF4-FFF2-40B4-BE49-F238E27FC236}">
                <a16:creationId xmlns:a16="http://schemas.microsoft.com/office/drawing/2014/main" id="{6354D5CA-F51E-4402-B4F4-6CCDA84211B5}"/>
              </a:ext>
            </a:extLst>
          </p:cNvPr>
          <p:cNvSpPr/>
          <p:nvPr/>
        </p:nvSpPr>
        <p:spPr>
          <a:xfrm>
            <a:off x="6787920" y="5034557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7" name="Owal 186">
            <a:extLst>
              <a:ext uri="{FF2B5EF4-FFF2-40B4-BE49-F238E27FC236}">
                <a16:creationId xmlns:a16="http://schemas.microsoft.com/office/drawing/2014/main" id="{15193019-3CEF-4ED1-B336-B4F093F645F2}"/>
              </a:ext>
            </a:extLst>
          </p:cNvPr>
          <p:cNvSpPr/>
          <p:nvPr/>
        </p:nvSpPr>
        <p:spPr>
          <a:xfrm>
            <a:off x="1658331" y="4238501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9" name="Owal 188">
            <a:extLst>
              <a:ext uri="{FF2B5EF4-FFF2-40B4-BE49-F238E27FC236}">
                <a16:creationId xmlns:a16="http://schemas.microsoft.com/office/drawing/2014/main" id="{107BB738-8BB9-484E-BA0D-C7B01DD2B630}"/>
              </a:ext>
            </a:extLst>
          </p:cNvPr>
          <p:cNvSpPr/>
          <p:nvPr/>
        </p:nvSpPr>
        <p:spPr>
          <a:xfrm>
            <a:off x="9069496" y="4231174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1" name="Owal 190">
            <a:extLst>
              <a:ext uri="{FF2B5EF4-FFF2-40B4-BE49-F238E27FC236}">
                <a16:creationId xmlns:a16="http://schemas.microsoft.com/office/drawing/2014/main" id="{B72EC2B4-E2D4-497A-AB25-19D576E4131E}"/>
              </a:ext>
            </a:extLst>
          </p:cNvPr>
          <p:cNvSpPr/>
          <p:nvPr/>
        </p:nvSpPr>
        <p:spPr>
          <a:xfrm>
            <a:off x="3915243" y="875928"/>
            <a:ext cx="89012" cy="967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3" name="Owal 192">
            <a:extLst>
              <a:ext uri="{FF2B5EF4-FFF2-40B4-BE49-F238E27FC236}">
                <a16:creationId xmlns:a16="http://schemas.microsoft.com/office/drawing/2014/main" id="{B08D542E-C3EC-47A6-BC77-D7E56C142570}"/>
              </a:ext>
            </a:extLst>
          </p:cNvPr>
          <p:cNvSpPr/>
          <p:nvPr/>
        </p:nvSpPr>
        <p:spPr>
          <a:xfrm>
            <a:off x="5350455" y="869794"/>
            <a:ext cx="89012" cy="967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5" name="Owal 194">
            <a:extLst>
              <a:ext uri="{FF2B5EF4-FFF2-40B4-BE49-F238E27FC236}">
                <a16:creationId xmlns:a16="http://schemas.microsoft.com/office/drawing/2014/main" id="{16E1602C-89FB-4174-B5DB-80EBCFF532A2}"/>
              </a:ext>
            </a:extLst>
          </p:cNvPr>
          <p:cNvSpPr/>
          <p:nvPr/>
        </p:nvSpPr>
        <p:spPr>
          <a:xfrm>
            <a:off x="6769890" y="883877"/>
            <a:ext cx="89012" cy="967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Dowolny kształt: kształt 205">
            <a:extLst>
              <a:ext uri="{FF2B5EF4-FFF2-40B4-BE49-F238E27FC236}">
                <a16:creationId xmlns:a16="http://schemas.microsoft.com/office/drawing/2014/main" id="{18A67FAD-0295-451E-B0C3-0F35E20FC591}"/>
              </a:ext>
            </a:extLst>
          </p:cNvPr>
          <p:cNvSpPr/>
          <p:nvPr/>
        </p:nvSpPr>
        <p:spPr>
          <a:xfrm>
            <a:off x="5458971" y="954157"/>
            <a:ext cx="3752766" cy="4044880"/>
          </a:xfrm>
          <a:custGeom>
            <a:avLst/>
            <a:gdLst>
              <a:gd name="connsiteX0" fmla="*/ 1172417 w 3752766"/>
              <a:gd name="connsiteY0" fmla="*/ 0 h 4044880"/>
              <a:gd name="connsiteX1" fmla="*/ 1132660 w 3752766"/>
              <a:gd name="connsiteY1" fmla="*/ 3713259 h 4044880"/>
              <a:gd name="connsiteX2" fmla="*/ 3287464 w 3752766"/>
              <a:gd name="connsiteY2" fmla="*/ 3792772 h 4044880"/>
              <a:gd name="connsiteX3" fmla="*/ 3494198 w 3752766"/>
              <a:gd name="connsiteY3" fmla="*/ 3077154 h 4044880"/>
              <a:gd name="connsiteX4" fmla="*/ 281871 w 3752766"/>
              <a:gd name="connsiteY4" fmla="*/ 3132813 h 4044880"/>
              <a:gd name="connsiteX5" fmla="*/ 369335 w 3752766"/>
              <a:gd name="connsiteY5" fmla="*/ 23853 h 40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2766" h="4044880">
                <a:moveTo>
                  <a:pt x="1172417" y="0"/>
                </a:moveTo>
                <a:cubicBezTo>
                  <a:pt x="976284" y="1540565"/>
                  <a:pt x="780152" y="3081130"/>
                  <a:pt x="1132660" y="3713259"/>
                </a:cubicBezTo>
                <a:cubicBezTo>
                  <a:pt x="1485168" y="4345388"/>
                  <a:pt x="2893874" y="3898789"/>
                  <a:pt x="3287464" y="3792772"/>
                </a:cubicBezTo>
                <a:cubicBezTo>
                  <a:pt x="3681054" y="3686755"/>
                  <a:pt x="3995130" y="3187147"/>
                  <a:pt x="3494198" y="3077154"/>
                </a:cubicBezTo>
                <a:cubicBezTo>
                  <a:pt x="2993266" y="2967161"/>
                  <a:pt x="802681" y="3641696"/>
                  <a:pt x="281871" y="3132813"/>
                </a:cubicBezTo>
                <a:cubicBezTo>
                  <a:pt x="-238939" y="2623930"/>
                  <a:pt x="65198" y="1323891"/>
                  <a:pt x="369335" y="23853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7" name="Dowolny kształt: kształt 206">
            <a:extLst>
              <a:ext uri="{FF2B5EF4-FFF2-40B4-BE49-F238E27FC236}">
                <a16:creationId xmlns:a16="http://schemas.microsoft.com/office/drawing/2014/main" id="{A3DDB5B3-4671-4F66-AFDC-B7701A25806E}"/>
              </a:ext>
            </a:extLst>
          </p:cNvPr>
          <p:cNvSpPr/>
          <p:nvPr/>
        </p:nvSpPr>
        <p:spPr>
          <a:xfrm>
            <a:off x="1709075" y="915386"/>
            <a:ext cx="3496454" cy="3306168"/>
          </a:xfrm>
          <a:custGeom>
            <a:avLst/>
            <a:gdLst>
              <a:gd name="connsiteX0" fmla="*/ 2451435 w 3496454"/>
              <a:gd name="connsiteY0" fmla="*/ 0 h 3306168"/>
              <a:gd name="connsiteX1" fmla="*/ 2475289 w 3496454"/>
              <a:gd name="connsiteY1" fmla="*/ 2520564 h 3306168"/>
              <a:gd name="connsiteX2" fmla="*/ 376145 w 3496454"/>
              <a:gd name="connsiteY2" fmla="*/ 2719346 h 3306168"/>
              <a:gd name="connsiteX3" fmla="*/ 272778 w 3496454"/>
              <a:gd name="connsiteY3" fmla="*/ 3124863 h 3306168"/>
              <a:gd name="connsiteX4" fmla="*/ 3198858 w 3496454"/>
              <a:gd name="connsiteY4" fmla="*/ 3037399 h 3306168"/>
              <a:gd name="connsiteX5" fmla="*/ 3246566 w 3496454"/>
              <a:gd name="connsiteY5" fmla="*/ 31806 h 330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6454" h="3306168">
                <a:moveTo>
                  <a:pt x="2451435" y="0"/>
                </a:moveTo>
                <a:cubicBezTo>
                  <a:pt x="2636303" y="1033670"/>
                  <a:pt x="2821171" y="2067340"/>
                  <a:pt x="2475289" y="2520564"/>
                </a:cubicBezTo>
                <a:cubicBezTo>
                  <a:pt x="2129407" y="2973788"/>
                  <a:pt x="743230" y="2618630"/>
                  <a:pt x="376145" y="2719346"/>
                </a:cubicBezTo>
                <a:cubicBezTo>
                  <a:pt x="9060" y="2820062"/>
                  <a:pt x="-197674" y="3071854"/>
                  <a:pt x="272778" y="3124863"/>
                </a:cubicBezTo>
                <a:cubicBezTo>
                  <a:pt x="743230" y="3177872"/>
                  <a:pt x="2703227" y="3552908"/>
                  <a:pt x="3198858" y="3037399"/>
                </a:cubicBezTo>
                <a:cubicBezTo>
                  <a:pt x="3694489" y="2521890"/>
                  <a:pt x="3470527" y="1276848"/>
                  <a:pt x="3246566" y="3180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9" name="Owal 208">
            <a:extLst>
              <a:ext uri="{FF2B5EF4-FFF2-40B4-BE49-F238E27FC236}">
                <a16:creationId xmlns:a16="http://schemas.microsoft.com/office/drawing/2014/main" id="{BEA7B76A-1BD4-4102-A1AF-B37B956D474B}"/>
              </a:ext>
            </a:extLst>
          </p:cNvPr>
          <p:cNvSpPr/>
          <p:nvPr/>
        </p:nvSpPr>
        <p:spPr>
          <a:xfrm>
            <a:off x="2288779" y="3547439"/>
            <a:ext cx="6139593" cy="62997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1" name="Owal 210">
            <a:extLst>
              <a:ext uri="{FF2B5EF4-FFF2-40B4-BE49-F238E27FC236}">
                <a16:creationId xmlns:a16="http://schemas.microsoft.com/office/drawing/2014/main" id="{A72A9907-B7D4-433D-9E10-B28A2410A2A8}"/>
              </a:ext>
            </a:extLst>
          </p:cNvPr>
          <p:cNvSpPr/>
          <p:nvPr/>
        </p:nvSpPr>
        <p:spPr>
          <a:xfrm>
            <a:off x="2345816" y="4390825"/>
            <a:ext cx="6082561" cy="62997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3" name="Owal 212">
            <a:extLst>
              <a:ext uri="{FF2B5EF4-FFF2-40B4-BE49-F238E27FC236}">
                <a16:creationId xmlns:a16="http://schemas.microsoft.com/office/drawing/2014/main" id="{9081344B-B2C4-455D-8CB0-3CDCCF3A9494}"/>
              </a:ext>
            </a:extLst>
          </p:cNvPr>
          <p:cNvSpPr/>
          <p:nvPr/>
        </p:nvSpPr>
        <p:spPr>
          <a:xfrm>
            <a:off x="1924811" y="3651100"/>
            <a:ext cx="6686677" cy="217160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7" name="Owal 216">
            <a:extLst>
              <a:ext uri="{FF2B5EF4-FFF2-40B4-BE49-F238E27FC236}">
                <a16:creationId xmlns:a16="http://schemas.microsoft.com/office/drawing/2014/main" id="{1CB14220-F5F5-4B49-AE54-CCF0C9560B76}"/>
              </a:ext>
            </a:extLst>
          </p:cNvPr>
          <p:cNvSpPr/>
          <p:nvPr/>
        </p:nvSpPr>
        <p:spPr>
          <a:xfrm>
            <a:off x="1872671" y="4445406"/>
            <a:ext cx="7194591" cy="145738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9" name="Trójkąt równoramienny 218">
            <a:extLst>
              <a:ext uri="{FF2B5EF4-FFF2-40B4-BE49-F238E27FC236}">
                <a16:creationId xmlns:a16="http://schemas.microsoft.com/office/drawing/2014/main" id="{3C1FDF24-DD2B-4108-938F-73032FCA101B}"/>
              </a:ext>
            </a:extLst>
          </p:cNvPr>
          <p:cNvSpPr/>
          <p:nvPr/>
        </p:nvSpPr>
        <p:spPr>
          <a:xfrm rot="5400000">
            <a:off x="2149606" y="6049497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3" name="Trójkąt równoramienny 222">
            <a:extLst>
              <a:ext uri="{FF2B5EF4-FFF2-40B4-BE49-F238E27FC236}">
                <a16:creationId xmlns:a16="http://schemas.microsoft.com/office/drawing/2014/main" id="{E441CBE3-2B97-4037-9BC5-7487070B734A}"/>
              </a:ext>
            </a:extLst>
          </p:cNvPr>
          <p:cNvSpPr/>
          <p:nvPr/>
        </p:nvSpPr>
        <p:spPr>
          <a:xfrm rot="9984150">
            <a:off x="4185427" y="1295989"/>
            <a:ext cx="128599" cy="1640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5" name="Trójkąt równoramienny 224">
            <a:extLst>
              <a:ext uri="{FF2B5EF4-FFF2-40B4-BE49-F238E27FC236}">
                <a16:creationId xmlns:a16="http://schemas.microsoft.com/office/drawing/2014/main" id="{F819F682-F4AA-4577-9DEF-0676D89545CE}"/>
              </a:ext>
            </a:extLst>
          </p:cNvPr>
          <p:cNvSpPr/>
          <p:nvPr/>
        </p:nvSpPr>
        <p:spPr>
          <a:xfrm rot="20783158">
            <a:off x="4950931" y="1209779"/>
            <a:ext cx="128599" cy="1640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9" name="Trójkąt równoramienny 228">
            <a:extLst>
              <a:ext uri="{FF2B5EF4-FFF2-40B4-BE49-F238E27FC236}">
                <a16:creationId xmlns:a16="http://schemas.microsoft.com/office/drawing/2014/main" id="{1AAD4FEB-AFC2-4C0F-A863-55543E034616}"/>
              </a:ext>
            </a:extLst>
          </p:cNvPr>
          <p:cNvSpPr/>
          <p:nvPr/>
        </p:nvSpPr>
        <p:spPr>
          <a:xfrm rot="2870308">
            <a:off x="4812566" y="3908109"/>
            <a:ext cx="128599" cy="1640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1" name="Trójkąt równoramienny 230">
            <a:extLst>
              <a:ext uri="{FF2B5EF4-FFF2-40B4-BE49-F238E27FC236}">
                <a16:creationId xmlns:a16="http://schemas.microsoft.com/office/drawing/2014/main" id="{880CE567-02FE-49D9-8303-082AE9432B80}"/>
              </a:ext>
            </a:extLst>
          </p:cNvPr>
          <p:cNvSpPr/>
          <p:nvPr/>
        </p:nvSpPr>
        <p:spPr>
          <a:xfrm rot="1057096">
            <a:off x="5705074" y="1201168"/>
            <a:ext cx="128599" cy="16400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3" name="Trójkąt równoramienny 232">
            <a:extLst>
              <a:ext uri="{FF2B5EF4-FFF2-40B4-BE49-F238E27FC236}">
                <a16:creationId xmlns:a16="http://schemas.microsoft.com/office/drawing/2014/main" id="{D05A91C0-DF66-4DE5-B0D7-D35F4C2717ED}"/>
              </a:ext>
            </a:extLst>
          </p:cNvPr>
          <p:cNvSpPr/>
          <p:nvPr/>
        </p:nvSpPr>
        <p:spPr>
          <a:xfrm rot="11530313">
            <a:off x="6540935" y="1100152"/>
            <a:ext cx="128599" cy="16400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5" name="Trójkąt równoramienny 234">
            <a:extLst>
              <a:ext uri="{FF2B5EF4-FFF2-40B4-BE49-F238E27FC236}">
                <a16:creationId xmlns:a16="http://schemas.microsoft.com/office/drawing/2014/main" id="{3525A33E-55EB-4F92-9DE5-1A12FEC64461}"/>
              </a:ext>
            </a:extLst>
          </p:cNvPr>
          <p:cNvSpPr/>
          <p:nvPr/>
        </p:nvSpPr>
        <p:spPr>
          <a:xfrm rot="16455740">
            <a:off x="8828245" y="3937996"/>
            <a:ext cx="128599" cy="16400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1" name="Trójkąt równoramienny 240">
            <a:extLst>
              <a:ext uri="{FF2B5EF4-FFF2-40B4-BE49-F238E27FC236}">
                <a16:creationId xmlns:a16="http://schemas.microsoft.com/office/drawing/2014/main" id="{00432C1E-CA9F-4F3D-B644-52ED879AF4BF}"/>
              </a:ext>
            </a:extLst>
          </p:cNvPr>
          <p:cNvSpPr/>
          <p:nvPr/>
        </p:nvSpPr>
        <p:spPr>
          <a:xfrm rot="15358785">
            <a:off x="3328588" y="3749555"/>
            <a:ext cx="128599" cy="16400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3" name="Trójkąt równoramienny 242">
            <a:extLst>
              <a:ext uri="{FF2B5EF4-FFF2-40B4-BE49-F238E27FC236}">
                <a16:creationId xmlns:a16="http://schemas.microsoft.com/office/drawing/2014/main" id="{9BF92356-9556-4BCD-A9D7-4E500DCA2989}"/>
              </a:ext>
            </a:extLst>
          </p:cNvPr>
          <p:cNvSpPr/>
          <p:nvPr/>
        </p:nvSpPr>
        <p:spPr>
          <a:xfrm rot="6678153">
            <a:off x="3182611" y="5500692"/>
            <a:ext cx="128599" cy="16400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5" name="Trójkąt równoramienny 244">
            <a:extLst>
              <a:ext uri="{FF2B5EF4-FFF2-40B4-BE49-F238E27FC236}">
                <a16:creationId xmlns:a16="http://schemas.microsoft.com/office/drawing/2014/main" id="{3183E4AD-7F1B-4B2B-B067-092525D3E5A7}"/>
              </a:ext>
            </a:extLst>
          </p:cNvPr>
          <p:cNvSpPr/>
          <p:nvPr/>
        </p:nvSpPr>
        <p:spPr>
          <a:xfrm rot="3609836">
            <a:off x="7804921" y="5341477"/>
            <a:ext cx="128599" cy="16400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7" name="Trójkąt równoramienny 246">
            <a:extLst>
              <a:ext uri="{FF2B5EF4-FFF2-40B4-BE49-F238E27FC236}">
                <a16:creationId xmlns:a16="http://schemas.microsoft.com/office/drawing/2014/main" id="{C233E3BC-E44F-4CDE-BD5F-AF4FD620E608}"/>
              </a:ext>
            </a:extLst>
          </p:cNvPr>
          <p:cNvSpPr/>
          <p:nvPr/>
        </p:nvSpPr>
        <p:spPr>
          <a:xfrm rot="17605987">
            <a:off x="7128480" y="3772510"/>
            <a:ext cx="128599" cy="16400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9" name="Trójkąt równoramienny 248">
            <a:extLst>
              <a:ext uri="{FF2B5EF4-FFF2-40B4-BE49-F238E27FC236}">
                <a16:creationId xmlns:a16="http://schemas.microsoft.com/office/drawing/2014/main" id="{EFF8E435-4940-4B98-BE48-74E390D01A7D}"/>
              </a:ext>
            </a:extLst>
          </p:cNvPr>
          <p:cNvSpPr/>
          <p:nvPr/>
        </p:nvSpPr>
        <p:spPr>
          <a:xfrm rot="6377606">
            <a:off x="2781338" y="5583968"/>
            <a:ext cx="128599" cy="164004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1" name="Trójkąt równoramienny 250">
            <a:extLst>
              <a:ext uri="{FF2B5EF4-FFF2-40B4-BE49-F238E27FC236}">
                <a16:creationId xmlns:a16="http://schemas.microsoft.com/office/drawing/2014/main" id="{70BFC7ED-75A5-4134-9D57-B30C239C10C8}"/>
              </a:ext>
            </a:extLst>
          </p:cNvPr>
          <p:cNvSpPr/>
          <p:nvPr/>
        </p:nvSpPr>
        <p:spPr>
          <a:xfrm rot="4407323">
            <a:off x="8111482" y="5560596"/>
            <a:ext cx="128599" cy="164004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3" name="Trójkąt równoramienny 252">
            <a:extLst>
              <a:ext uri="{FF2B5EF4-FFF2-40B4-BE49-F238E27FC236}">
                <a16:creationId xmlns:a16="http://schemas.microsoft.com/office/drawing/2014/main" id="{37171B86-80F6-4B7B-9A61-0A81449DC3B7}"/>
              </a:ext>
            </a:extLst>
          </p:cNvPr>
          <p:cNvSpPr/>
          <p:nvPr/>
        </p:nvSpPr>
        <p:spPr>
          <a:xfrm rot="15621030">
            <a:off x="3240294" y="4520742"/>
            <a:ext cx="128599" cy="164004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5" name="Trójkąt równoramienny 254">
            <a:extLst>
              <a:ext uri="{FF2B5EF4-FFF2-40B4-BE49-F238E27FC236}">
                <a16:creationId xmlns:a16="http://schemas.microsoft.com/office/drawing/2014/main" id="{781333DC-8548-41DF-9AB4-3A1CB3A54080}"/>
              </a:ext>
            </a:extLst>
          </p:cNvPr>
          <p:cNvSpPr/>
          <p:nvPr/>
        </p:nvSpPr>
        <p:spPr>
          <a:xfrm rot="16200000">
            <a:off x="4316358" y="3487459"/>
            <a:ext cx="128599" cy="1640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7" name="Trójkąt równoramienny 256">
            <a:extLst>
              <a:ext uri="{FF2B5EF4-FFF2-40B4-BE49-F238E27FC236}">
                <a16:creationId xmlns:a16="http://schemas.microsoft.com/office/drawing/2014/main" id="{3A4224DA-6E19-4C3F-924B-0E5C4D4B87C0}"/>
              </a:ext>
            </a:extLst>
          </p:cNvPr>
          <p:cNvSpPr/>
          <p:nvPr/>
        </p:nvSpPr>
        <p:spPr>
          <a:xfrm rot="4760254">
            <a:off x="7151653" y="4032424"/>
            <a:ext cx="128599" cy="1640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9" name="Trójkąt równoramienny 258">
            <a:extLst>
              <a:ext uri="{FF2B5EF4-FFF2-40B4-BE49-F238E27FC236}">
                <a16:creationId xmlns:a16="http://schemas.microsoft.com/office/drawing/2014/main" id="{7BAFDA23-D77E-4B57-8683-1E9B9ABC8797}"/>
              </a:ext>
            </a:extLst>
          </p:cNvPr>
          <p:cNvSpPr/>
          <p:nvPr/>
        </p:nvSpPr>
        <p:spPr>
          <a:xfrm rot="16983370">
            <a:off x="7532345" y="3567021"/>
            <a:ext cx="128599" cy="1640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1" name="Trójkąt równoramienny 260">
            <a:extLst>
              <a:ext uri="{FF2B5EF4-FFF2-40B4-BE49-F238E27FC236}">
                <a16:creationId xmlns:a16="http://schemas.microsoft.com/office/drawing/2014/main" id="{A045F0CF-ED6F-4723-94D6-E118D97D6F2E}"/>
              </a:ext>
            </a:extLst>
          </p:cNvPr>
          <p:cNvSpPr/>
          <p:nvPr/>
        </p:nvSpPr>
        <p:spPr>
          <a:xfrm rot="5826145">
            <a:off x="3580061" y="4037105"/>
            <a:ext cx="128599" cy="1640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3" name="Trójkąt równoramienny 262">
            <a:extLst>
              <a:ext uri="{FF2B5EF4-FFF2-40B4-BE49-F238E27FC236}">
                <a16:creationId xmlns:a16="http://schemas.microsoft.com/office/drawing/2014/main" id="{196042D0-DEEB-4AAB-8D6F-F7C11611C99A}"/>
              </a:ext>
            </a:extLst>
          </p:cNvPr>
          <p:cNvSpPr/>
          <p:nvPr/>
        </p:nvSpPr>
        <p:spPr>
          <a:xfrm rot="15602654">
            <a:off x="2871398" y="4426446"/>
            <a:ext cx="128599" cy="1640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5" name="Trójkąt równoramienny 264">
            <a:extLst>
              <a:ext uri="{FF2B5EF4-FFF2-40B4-BE49-F238E27FC236}">
                <a16:creationId xmlns:a16="http://schemas.microsoft.com/office/drawing/2014/main" id="{86FB32B1-F80F-411E-8CBE-4E9792A6F67E}"/>
              </a:ext>
            </a:extLst>
          </p:cNvPr>
          <p:cNvSpPr/>
          <p:nvPr/>
        </p:nvSpPr>
        <p:spPr>
          <a:xfrm rot="16772510">
            <a:off x="7601288" y="4409959"/>
            <a:ext cx="128599" cy="1640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7" name="Trójkąt równoramienny 266">
            <a:extLst>
              <a:ext uri="{FF2B5EF4-FFF2-40B4-BE49-F238E27FC236}">
                <a16:creationId xmlns:a16="http://schemas.microsoft.com/office/drawing/2014/main" id="{65837CC2-6DE9-4BF6-8BB5-4DE23BC48145}"/>
              </a:ext>
            </a:extLst>
          </p:cNvPr>
          <p:cNvSpPr/>
          <p:nvPr/>
        </p:nvSpPr>
        <p:spPr>
          <a:xfrm rot="5679687">
            <a:off x="3779341" y="4891505"/>
            <a:ext cx="128599" cy="1640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8" name="Łącznik prosty ze strzałką 267">
            <a:extLst>
              <a:ext uri="{FF2B5EF4-FFF2-40B4-BE49-F238E27FC236}">
                <a16:creationId xmlns:a16="http://schemas.microsoft.com/office/drawing/2014/main" id="{694F8E5C-BBBD-4702-8A70-13E31097884A}"/>
              </a:ext>
            </a:extLst>
          </p:cNvPr>
          <p:cNvCxnSpPr>
            <a:cxnSpLocks/>
          </p:cNvCxnSpPr>
          <p:nvPr/>
        </p:nvCxnSpPr>
        <p:spPr>
          <a:xfrm flipH="1">
            <a:off x="6920434" y="6099215"/>
            <a:ext cx="34307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Łącznik prosty ze strzałką 276">
            <a:extLst>
              <a:ext uri="{FF2B5EF4-FFF2-40B4-BE49-F238E27FC236}">
                <a16:creationId xmlns:a16="http://schemas.microsoft.com/office/drawing/2014/main" id="{1C641C30-F5BB-4750-9DB3-4B73EFE7B314}"/>
              </a:ext>
            </a:extLst>
          </p:cNvPr>
          <p:cNvCxnSpPr>
            <a:cxnSpLocks/>
          </p:cNvCxnSpPr>
          <p:nvPr/>
        </p:nvCxnSpPr>
        <p:spPr>
          <a:xfrm flipV="1">
            <a:off x="5506174" y="795131"/>
            <a:ext cx="1216760" cy="1590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Łącznik prosty ze strzałką 277">
            <a:extLst>
              <a:ext uri="{FF2B5EF4-FFF2-40B4-BE49-F238E27FC236}">
                <a16:creationId xmlns:a16="http://schemas.microsoft.com/office/drawing/2014/main" id="{99A5CACA-9E01-48F2-9330-54A021585E91}"/>
              </a:ext>
            </a:extLst>
          </p:cNvPr>
          <p:cNvCxnSpPr>
            <a:cxnSpLocks/>
          </p:cNvCxnSpPr>
          <p:nvPr/>
        </p:nvCxnSpPr>
        <p:spPr>
          <a:xfrm flipH="1">
            <a:off x="4005152" y="803082"/>
            <a:ext cx="127782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pole tekstowe 279">
                <a:extLst>
                  <a:ext uri="{FF2B5EF4-FFF2-40B4-BE49-F238E27FC236}">
                    <a16:creationId xmlns:a16="http://schemas.microsoft.com/office/drawing/2014/main" id="{289C98A6-6BB9-456B-9FF3-281B5C768E69}"/>
                  </a:ext>
                </a:extLst>
              </p:cNvPr>
              <p:cNvSpPr txBox="1"/>
              <p:nvPr/>
            </p:nvSpPr>
            <p:spPr>
              <a:xfrm>
                <a:off x="4381052" y="753035"/>
                <a:ext cx="5523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0" name="pole tekstowe 279">
                <a:extLst>
                  <a:ext uri="{FF2B5EF4-FFF2-40B4-BE49-F238E27FC236}">
                    <a16:creationId xmlns:a16="http://schemas.microsoft.com/office/drawing/2014/main" id="{289C98A6-6BB9-456B-9FF3-281B5C76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52" y="753035"/>
                <a:ext cx="5523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pole tekstowe 281">
                <a:extLst>
                  <a:ext uri="{FF2B5EF4-FFF2-40B4-BE49-F238E27FC236}">
                    <a16:creationId xmlns:a16="http://schemas.microsoft.com/office/drawing/2014/main" id="{CD7CB9EB-F0EA-4F4D-BAAD-096F699CF213}"/>
                  </a:ext>
                </a:extLst>
              </p:cNvPr>
              <p:cNvSpPr txBox="1"/>
              <p:nvPr/>
            </p:nvSpPr>
            <p:spPr>
              <a:xfrm>
                <a:off x="5934152" y="719980"/>
                <a:ext cx="5700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2" name="pole tekstowe 281">
                <a:extLst>
                  <a:ext uri="{FF2B5EF4-FFF2-40B4-BE49-F238E27FC236}">
                    <a16:creationId xmlns:a16="http://schemas.microsoft.com/office/drawing/2014/main" id="{CD7CB9EB-F0EA-4F4D-BAAD-096F699C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152" y="719980"/>
                <a:ext cx="57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pole tekstowe 284">
                <a:extLst>
                  <a:ext uri="{FF2B5EF4-FFF2-40B4-BE49-F238E27FC236}">
                    <a16:creationId xmlns:a16="http://schemas.microsoft.com/office/drawing/2014/main" id="{80CE9A29-8713-489B-89DC-59CD1CA95252}"/>
                  </a:ext>
                </a:extLst>
              </p:cNvPr>
              <p:cNvSpPr txBox="1"/>
              <p:nvPr/>
            </p:nvSpPr>
            <p:spPr>
              <a:xfrm>
                <a:off x="3407297" y="2374859"/>
                <a:ext cx="4963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5" name="pole tekstowe 284">
                <a:extLst>
                  <a:ext uri="{FF2B5EF4-FFF2-40B4-BE49-F238E27FC236}">
                    <a16:creationId xmlns:a16="http://schemas.microsoft.com/office/drawing/2014/main" id="{80CE9A29-8713-489B-89DC-59CD1CA95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297" y="2374859"/>
                <a:ext cx="49639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pole tekstowe 286">
                <a:extLst>
                  <a:ext uri="{FF2B5EF4-FFF2-40B4-BE49-F238E27FC236}">
                    <a16:creationId xmlns:a16="http://schemas.microsoft.com/office/drawing/2014/main" id="{D93EE504-784F-41FF-87DF-559FEF7E9FAB}"/>
                  </a:ext>
                </a:extLst>
              </p:cNvPr>
              <p:cNvSpPr txBox="1"/>
              <p:nvPr/>
            </p:nvSpPr>
            <p:spPr>
              <a:xfrm>
                <a:off x="4828267" y="2381925"/>
                <a:ext cx="3771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7" name="pole tekstowe 286">
                <a:extLst>
                  <a:ext uri="{FF2B5EF4-FFF2-40B4-BE49-F238E27FC236}">
                    <a16:creationId xmlns:a16="http://schemas.microsoft.com/office/drawing/2014/main" id="{D93EE504-784F-41FF-87DF-559FEF7E9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267" y="2381925"/>
                <a:ext cx="3771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pole tekstowe 288">
                <a:extLst>
                  <a:ext uri="{FF2B5EF4-FFF2-40B4-BE49-F238E27FC236}">
                    <a16:creationId xmlns:a16="http://schemas.microsoft.com/office/drawing/2014/main" id="{91B75FBB-BE66-4436-AEFA-401A3A58E99D}"/>
                  </a:ext>
                </a:extLst>
              </p:cNvPr>
              <p:cNvSpPr txBox="1"/>
              <p:nvPr/>
            </p:nvSpPr>
            <p:spPr>
              <a:xfrm>
                <a:off x="6818065" y="2374859"/>
                <a:ext cx="4111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9" name="pole tekstowe 288">
                <a:extLst>
                  <a:ext uri="{FF2B5EF4-FFF2-40B4-BE49-F238E27FC236}">
                    <a16:creationId xmlns:a16="http://schemas.microsoft.com/office/drawing/2014/main" id="{91B75FBB-BE66-4436-AEFA-401A3A58E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065" y="2374859"/>
                <a:ext cx="4111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pole tekstowe 290">
                <a:extLst>
                  <a:ext uri="{FF2B5EF4-FFF2-40B4-BE49-F238E27FC236}">
                    <a16:creationId xmlns:a16="http://schemas.microsoft.com/office/drawing/2014/main" id="{DDC8BE3F-3B4E-4DDE-ABD0-C8AE9C5461DD}"/>
                  </a:ext>
                </a:extLst>
              </p:cNvPr>
              <p:cNvSpPr txBox="1"/>
              <p:nvPr/>
            </p:nvSpPr>
            <p:spPr>
              <a:xfrm>
                <a:off x="7520337" y="2876525"/>
                <a:ext cx="4905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1" name="pole tekstowe 290">
                <a:extLst>
                  <a:ext uri="{FF2B5EF4-FFF2-40B4-BE49-F238E27FC236}">
                    <a16:creationId xmlns:a16="http://schemas.microsoft.com/office/drawing/2014/main" id="{DDC8BE3F-3B4E-4DDE-ABD0-C8AE9C546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37" y="2876525"/>
                <a:ext cx="4905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pole tekstowe 292">
                <a:extLst>
                  <a:ext uri="{FF2B5EF4-FFF2-40B4-BE49-F238E27FC236}">
                    <a16:creationId xmlns:a16="http://schemas.microsoft.com/office/drawing/2014/main" id="{60F85D69-6767-4C02-9E61-FD193370EBCA}"/>
                  </a:ext>
                </a:extLst>
              </p:cNvPr>
              <p:cNvSpPr txBox="1"/>
              <p:nvPr/>
            </p:nvSpPr>
            <p:spPr>
              <a:xfrm>
                <a:off x="2934653" y="2870536"/>
                <a:ext cx="4793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3" name="pole tekstowe 292">
                <a:extLst>
                  <a:ext uri="{FF2B5EF4-FFF2-40B4-BE49-F238E27FC236}">
                    <a16:creationId xmlns:a16="http://schemas.microsoft.com/office/drawing/2014/main" id="{60F85D69-6767-4C02-9E61-FD193370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653" y="2870536"/>
                <a:ext cx="4793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pole tekstowe 294">
                <a:extLst>
                  <a:ext uri="{FF2B5EF4-FFF2-40B4-BE49-F238E27FC236}">
                    <a16:creationId xmlns:a16="http://schemas.microsoft.com/office/drawing/2014/main" id="{B8156E37-7766-4D22-81EB-79994F0704CD}"/>
                  </a:ext>
                </a:extLst>
              </p:cNvPr>
              <p:cNvSpPr txBox="1"/>
              <p:nvPr/>
            </p:nvSpPr>
            <p:spPr>
              <a:xfrm>
                <a:off x="3013457" y="5030628"/>
                <a:ext cx="4491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5" name="pole tekstowe 294">
                <a:extLst>
                  <a:ext uri="{FF2B5EF4-FFF2-40B4-BE49-F238E27FC236}">
                    <a16:creationId xmlns:a16="http://schemas.microsoft.com/office/drawing/2014/main" id="{B8156E37-7766-4D22-81EB-79994F070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457" y="5030628"/>
                <a:ext cx="4491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pole tekstowe 296">
                <a:extLst>
                  <a:ext uri="{FF2B5EF4-FFF2-40B4-BE49-F238E27FC236}">
                    <a16:creationId xmlns:a16="http://schemas.microsoft.com/office/drawing/2014/main" id="{A9519892-AB2E-4DA2-8BB7-F1D3D0635E34}"/>
                  </a:ext>
                </a:extLst>
              </p:cNvPr>
              <p:cNvSpPr txBox="1"/>
              <p:nvPr/>
            </p:nvSpPr>
            <p:spPr>
              <a:xfrm>
                <a:off x="7418684" y="5070054"/>
                <a:ext cx="460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7" name="pole tekstowe 296">
                <a:extLst>
                  <a:ext uri="{FF2B5EF4-FFF2-40B4-BE49-F238E27FC236}">
                    <a16:creationId xmlns:a16="http://schemas.microsoft.com/office/drawing/2014/main" id="{A9519892-AB2E-4DA2-8BB7-F1D3D0635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684" y="5070054"/>
                <a:ext cx="46072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pole tekstowe 298">
                <a:extLst>
                  <a:ext uri="{FF2B5EF4-FFF2-40B4-BE49-F238E27FC236}">
                    <a16:creationId xmlns:a16="http://schemas.microsoft.com/office/drawing/2014/main" id="{E6ABCF42-C049-433D-9B8E-9F5C02FE3099}"/>
                  </a:ext>
                </a:extLst>
              </p:cNvPr>
              <p:cNvSpPr txBox="1"/>
              <p:nvPr/>
            </p:nvSpPr>
            <p:spPr>
              <a:xfrm>
                <a:off x="4307560" y="6127724"/>
                <a:ext cx="4569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9" name="pole tekstowe 298">
                <a:extLst>
                  <a:ext uri="{FF2B5EF4-FFF2-40B4-BE49-F238E27FC236}">
                    <a16:creationId xmlns:a16="http://schemas.microsoft.com/office/drawing/2014/main" id="{E6ABCF42-C049-433D-9B8E-9F5C02FE3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60" y="6127724"/>
                <a:ext cx="4569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pole tekstowe 300">
                <a:extLst>
                  <a:ext uri="{FF2B5EF4-FFF2-40B4-BE49-F238E27FC236}">
                    <a16:creationId xmlns:a16="http://schemas.microsoft.com/office/drawing/2014/main" id="{419CAEEF-A4B3-4FC2-A46A-8C958ED3850E}"/>
                  </a:ext>
                </a:extLst>
              </p:cNvPr>
              <p:cNvSpPr txBox="1"/>
              <p:nvPr/>
            </p:nvSpPr>
            <p:spPr>
              <a:xfrm>
                <a:off x="3434152" y="1500224"/>
                <a:ext cx="4964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1" name="pole tekstowe 300">
                <a:extLst>
                  <a:ext uri="{FF2B5EF4-FFF2-40B4-BE49-F238E27FC236}">
                    <a16:creationId xmlns:a16="http://schemas.microsoft.com/office/drawing/2014/main" id="{419CAEEF-A4B3-4FC2-A46A-8C958ED38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52" y="1500224"/>
                <a:ext cx="4964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pole tekstowe 302">
                <a:extLst>
                  <a:ext uri="{FF2B5EF4-FFF2-40B4-BE49-F238E27FC236}">
                    <a16:creationId xmlns:a16="http://schemas.microsoft.com/office/drawing/2014/main" id="{14B97CE9-772C-4835-AAC7-5797E8D2AECE}"/>
                  </a:ext>
                </a:extLst>
              </p:cNvPr>
              <p:cNvSpPr txBox="1"/>
              <p:nvPr/>
            </p:nvSpPr>
            <p:spPr>
              <a:xfrm>
                <a:off x="5455622" y="1477130"/>
                <a:ext cx="3982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3" name="pole tekstowe 302">
                <a:extLst>
                  <a:ext uri="{FF2B5EF4-FFF2-40B4-BE49-F238E27FC236}">
                    <a16:creationId xmlns:a16="http://schemas.microsoft.com/office/drawing/2014/main" id="{14B97CE9-772C-4835-AAC7-5797E8D2A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622" y="1477130"/>
                <a:ext cx="3982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pole tekstowe 304">
                <a:extLst>
                  <a:ext uri="{FF2B5EF4-FFF2-40B4-BE49-F238E27FC236}">
                    <a16:creationId xmlns:a16="http://schemas.microsoft.com/office/drawing/2014/main" id="{1C0143A4-E0B7-4208-BF01-CD4DC662E782}"/>
                  </a:ext>
                </a:extLst>
              </p:cNvPr>
              <p:cNvSpPr txBox="1"/>
              <p:nvPr/>
            </p:nvSpPr>
            <p:spPr>
              <a:xfrm>
                <a:off x="6851165" y="1478860"/>
                <a:ext cx="4246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5" name="pole tekstowe 304">
                <a:extLst>
                  <a:ext uri="{FF2B5EF4-FFF2-40B4-BE49-F238E27FC236}">
                    <a16:creationId xmlns:a16="http://schemas.microsoft.com/office/drawing/2014/main" id="{1C0143A4-E0B7-4208-BF01-CD4DC662E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165" y="1478860"/>
                <a:ext cx="42462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pole tekstowe 306">
                <a:extLst>
                  <a:ext uri="{FF2B5EF4-FFF2-40B4-BE49-F238E27FC236}">
                    <a16:creationId xmlns:a16="http://schemas.microsoft.com/office/drawing/2014/main" id="{8B2D059B-35AD-4344-8513-727B04B9DD02}"/>
                  </a:ext>
                </a:extLst>
              </p:cNvPr>
              <p:cNvSpPr txBox="1"/>
              <p:nvPr/>
            </p:nvSpPr>
            <p:spPr>
              <a:xfrm>
                <a:off x="5654757" y="6203691"/>
                <a:ext cx="3844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7" name="pole tekstowe 306">
                <a:extLst>
                  <a:ext uri="{FF2B5EF4-FFF2-40B4-BE49-F238E27FC236}">
                    <a16:creationId xmlns:a16="http://schemas.microsoft.com/office/drawing/2014/main" id="{8B2D059B-35AD-4344-8513-727B04B9D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757" y="6203691"/>
                <a:ext cx="38444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pole tekstowe 308">
                <a:extLst>
                  <a:ext uri="{FF2B5EF4-FFF2-40B4-BE49-F238E27FC236}">
                    <a16:creationId xmlns:a16="http://schemas.microsoft.com/office/drawing/2014/main" id="{C4AFA562-1EBF-49E3-92F4-8B3CCEDD1D58}"/>
                  </a:ext>
                </a:extLst>
              </p:cNvPr>
              <p:cNvSpPr txBox="1"/>
              <p:nvPr/>
            </p:nvSpPr>
            <p:spPr>
              <a:xfrm flipH="1">
                <a:off x="6839131" y="6058032"/>
                <a:ext cx="5299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l-P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9" name="pole tekstowe 308">
                <a:extLst>
                  <a:ext uri="{FF2B5EF4-FFF2-40B4-BE49-F238E27FC236}">
                    <a16:creationId xmlns:a16="http://schemas.microsoft.com/office/drawing/2014/main" id="{C4AFA562-1EBF-49E3-92F4-8B3CCEDD1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39131" y="6058032"/>
                <a:ext cx="52997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Trójkąt równoramienny 310">
            <a:extLst>
              <a:ext uri="{FF2B5EF4-FFF2-40B4-BE49-F238E27FC236}">
                <a16:creationId xmlns:a16="http://schemas.microsoft.com/office/drawing/2014/main" id="{40BA1FE8-614B-4AFF-B558-29AB3555DC3A}"/>
              </a:ext>
            </a:extLst>
          </p:cNvPr>
          <p:cNvSpPr/>
          <p:nvPr/>
        </p:nvSpPr>
        <p:spPr>
          <a:xfrm rot="10800000">
            <a:off x="3892462" y="1119585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3" name="Trójkąt równoramienny 312">
            <a:extLst>
              <a:ext uri="{FF2B5EF4-FFF2-40B4-BE49-F238E27FC236}">
                <a16:creationId xmlns:a16="http://schemas.microsoft.com/office/drawing/2014/main" id="{E8A9B5C1-DD55-48A4-92DC-5C4638BDA356}"/>
              </a:ext>
            </a:extLst>
          </p:cNvPr>
          <p:cNvSpPr/>
          <p:nvPr/>
        </p:nvSpPr>
        <p:spPr>
          <a:xfrm rot="10800000">
            <a:off x="5322999" y="1081684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5" name="Trójkąt równoramienny 314">
            <a:extLst>
              <a:ext uri="{FF2B5EF4-FFF2-40B4-BE49-F238E27FC236}">
                <a16:creationId xmlns:a16="http://schemas.microsoft.com/office/drawing/2014/main" id="{FEF72769-C218-4F40-9803-043C55A15E5B}"/>
              </a:ext>
            </a:extLst>
          </p:cNvPr>
          <p:cNvSpPr/>
          <p:nvPr/>
        </p:nvSpPr>
        <p:spPr>
          <a:xfrm rot="10800000">
            <a:off x="6748188" y="1064743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pole tekstowe 316">
                <a:extLst>
                  <a:ext uri="{FF2B5EF4-FFF2-40B4-BE49-F238E27FC236}">
                    <a16:creationId xmlns:a16="http://schemas.microsoft.com/office/drawing/2014/main" id="{2C45DED3-79F0-4B1D-87E3-832AF4FDC02E}"/>
                  </a:ext>
                </a:extLst>
              </p:cNvPr>
              <p:cNvSpPr txBox="1"/>
              <p:nvPr/>
            </p:nvSpPr>
            <p:spPr>
              <a:xfrm>
                <a:off x="3569817" y="1002216"/>
                <a:ext cx="3686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17" name="pole tekstowe 316">
                <a:extLst>
                  <a:ext uri="{FF2B5EF4-FFF2-40B4-BE49-F238E27FC236}">
                    <a16:creationId xmlns:a16="http://schemas.microsoft.com/office/drawing/2014/main" id="{2C45DED3-79F0-4B1D-87E3-832AF4FD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817" y="1002216"/>
                <a:ext cx="36863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pole tekstowe 318">
                <a:extLst>
                  <a:ext uri="{FF2B5EF4-FFF2-40B4-BE49-F238E27FC236}">
                    <a16:creationId xmlns:a16="http://schemas.microsoft.com/office/drawing/2014/main" id="{DB7CF73E-0E16-4B19-A393-DED53B1CD443}"/>
                  </a:ext>
                </a:extLst>
              </p:cNvPr>
              <p:cNvSpPr txBox="1"/>
              <p:nvPr/>
            </p:nvSpPr>
            <p:spPr>
              <a:xfrm>
                <a:off x="4998143" y="952149"/>
                <a:ext cx="3473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19" name="pole tekstowe 318">
                <a:extLst>
                  <a:ext uri="{FF2B5EF4-FFF2-40B4-BE49-F238E27FC236}">
                    <a16:creationId xmlns:a16="http://schemas.microsoft.com/office/drawing/2014/main" id="{DB7CF73E-0E16-4B19-A393-DED53B1CD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143" y="952149"/>
                <a:ext cx="347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pole tekstowe 320">
                <a:extLst>
                  <a:ext uri="{FF2B5EF4-FFF2-40B4-BE49-F238E27FC236}">
                    <a16:creationId xmlns:a16="http://schemas.microsoft.com/office/drawing/2014/main" id="{165CCAEA-8AE3-4333-B820-3E760CBDCBF8}"/>
                  </a:ext>
                </a:extLst>
              </p:cNvPr>
              <p:cNvSpPr txBox="1"/>
              <p:nvPr/>
            </p:nvSpPr>
            <p:spPr>
              <a:xfrm>
                <a:off x="6846789" y="945720"/>
                <a:ext cx="4056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1" name="pole tekstowe 320">
                <a:extLst>
                  <a:ext uri="{FF2B5EF4-FFF2-40B4-BE49-F238E27FC236}">
                    <a16:creationId xmlns:a16="http://schemas.microsoft.com/office/drawing/2014/main" id="{165CCAEA-8AE3-4333-B820-3E760CBDC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789" y="945720"/>
                <a:ext cx="40563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pole tekstowe 322">
                <a:extLst>
                  <a:ext uri="{FF2B5EF4-FFF2-40B4-BE49-F238E27FC236}">
                    <a16:creationId xmlns:a16="http://schemas.microsoft.com/office/drawing/2014/main" id="{81856EC2-9278-44E5-9D20-36A78E0D4CCA}"/>
                  </a:ext>
                </a:extLst>
              </p:cNvPr>
              <p:cNvSpPr txBox="1"/>
              <p:nvPr/>
            </p:nvSpPr>
            <p:spPr>
              <a:xfrm>
                <a:off x="2185732" y="6117622"/>
                <a:ext cx="4773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3" name="pole tekstowe 322">
                <a:extLst>
                  <a:ext uri="{FF2B5EF4-FFF2-40B4-BE49-F238E27FC236}">
                    <a16:creationId xmlns:a16="http://schemas.microsoft.com/office/drawing/2014/main" id="{81856EC2-9278-44E5-9D20-36A78E0D4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32" y="6117622"/>
                <a:ext cx="47732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pole tekstowe 324">
                <a:extLst>
                  <a:ext uri="{FF2B5EF4-FFF2-40B4-BE49-F238E27FC236}">
                    <a16:creationId xmlns:a16="http://schemas.microsoft.com/office/drawing/2014/main" id="{3BFEBE02-09A0-4E64-B1E8-FA56C3769E27}"/>
                  </a:ext>
                </a:extLst>
              </p:cNvPr>
              <p:cNvSpPr txBox="1"/>
              <p:nvPr/>
            </p:nvSpPr>
            <p:spPr>
              <a:xfrm>
                <a:off x="1971114" y="2850892"/>
                <a:ext cx="6353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25" name="pole tekstowe 324">
                <a:extLst>
                  <a:ext uri="{FF2B5EF4-FFF2-40B4-BE49-F238E27FC236}">
                    <a16:creationId xmlns:a16="http://schemas.microsoft.com/office/drawing/2014/main" id="{3BFEBE02-09A0-4E64-B1E8-FA56C3769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14" y="2850892"/>
                <a:ext cx="635330" cy="400110"/>
              </a:xfrm>
              <a:prstGeom prst="rect">
                <a:avLst/>
              </a:prstGeom>
              <a:blipFill>
                <a:blip r:embed="rId21"/>
                <a:stretch>
                  <a:fillRect l="-9524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pole tekstowe 326">
                <a:extLst>
                  <a:ext uri="{FF2B5EF4-FFF2-40B4-BE49-F238E27FC236}">
                    <a16:creationId xmlns:a16="http://schemas.microsoft.com/office/drawing/2014/main" id="{0E7F0655-0F4B-415F-B7F9-11E69C755F19}"/>
                  </a:ext>
                </a:extLst>
              </p:cNvPr>
              <p:cNvSpPr txBox="1"/>
              <p:nvPr/>
            </p:nvSpPr>
            <p:spPr>
              <a:xfrm flipH="1">
                <a:off x="8737879" y="2903117"/>
                <a:ext cx="563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27" name="pole tekstowe 326">
                <a:extLst>
                  <a:ext uri="{FF2B5EF4-FFF2-40B4-BE49-F238E27FC236}">
                    <a16:creationId xmlns:a16="http://schemas.microsoft.com/office/drawing/2014/main" id="{0E7F0655-0F4B-415F-B7F9-11E69C755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37879" y="2903117"/>
                <a:ext cx="563141" cy="400110"/>
              </a:xfrm>
              <a:prstGeom prst="rect">
                <a:avLst/>
              </a:prstGeom>
              <a:blipFill>
                <a:blip r:embed="rId22"/>
                <a:stretch>
                  <a:fillRect l="-10753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pole tekstowe 328">
                <a:extLst>
                  <a:ext uri="{FF2B5EF4-FFF2-40B4-BE49-F238E27FC236}">
                    <a16:creationId xmlns:a16="http://schemas.microsoft.com/office/drawing/2014/main" id="{CF152C7F-80B2-4894-A36E-EAF77E49513B}"/>
                  </a:ext>
                </a:extLst>
              </p:cNvPr>
              <p:cNvSpPr txBox="1"/>
              <p:nvPr/>
            </p:nvSpPr>
            <p:spPr>
              <a:xfrm>
                <a:off x="1208172" y="3886619"/>
                <a:ext cx="5803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29" name="pole tekstowe 328">
                <a:extLst>
                  <a:ext uri="{FF2B5EF4-FFF2-40B4-BE49-F238E27FC236}">
                    <a16:creationId xmlns:a16="http://schemas.microsoft.com/office/drawing/2014/main" id="{CF152C7F-80B2-4894-A36E-EAF77E495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172" y="3886619"/>
                <a:ext cx="580327" cy="400110"/>
              </a:xfrm>
              <a:prstGeom prst="rect">
                <a:avLst/>
              </a:prstGeom>
              <a:blipFill>
                <a:blip r:embed="rId23"/>
                <a:stretch>
                  <a:fillRect l="-10526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pole tekstowe 330">
                <a:extLst>
                  <a:ext uri="{FF2B5EF4-FFF2-40B4-BE49-F238E27FC236}">
                    <a16:creationId xmlns:a16="http://schemas.microsoft.com/office/drawing/2014/main" id="{0008797A-9FC2-47F4-B7FC-89B6812E36AD}"/>
                  </a:ext>
                </a:extLst>
              </p:cNvPr>
              <p:cNvSpPr txBox="1"/>
              <p:nvPr/>
            </p:nvSpPr>
            <p:spPr>
              <a:xfrm>
                <a:off x="1175863" y="4718512"/>
                <a:ext cx="5504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31" name="pole tekstowe 330">
                <a:extLst>
                  <a:ext uri="{FF2B5EF4-FFF2-40B4-BE49-F238E27FC236}">
                    <a16:creationId xmlns:a16="http://schemas.microsoft.com/office/drawing/2014/main" id="{0008797A-9FC2-47F4-B7FC-89B6812E3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63" y="4718512"/>
                <a:ext cx="550408" cy="400110"/>
              </a:xfrm>
              <a:prstGeom prst="rect">
                <a:avLst/>
              </a:prstGeom>
              <a:blipFill>
                <a:blip r:embed="rId24"/>
                <a:stretch>
                  <a:fillRect l="-12222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pole tekstowe 332">
                <a:extLst>
                  <a:ext uri="{FF2B5EF4-FFF2-40B4-BE49-F238E27FC236}">
                    <a16:creationId xmlns:a16="http://schemas.microsoft.com/office/drawing/2014/main" id="{3F35FB9B-B5AF-421A-B0B5-4CFD5658C284}"/>
                  </a:ext>
                </a:extLst>
              </p:cNvPr>
              <p:cNvSpPr txBox="1"/>
              <p:nvPr/>
            </p:nvSpPr>
            <p:spPr>
              <a:xfrm>
                <a:off x="9161262" y="3913808"/>
                <a:ext cx="6786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33" name="pole tekstowe 332">
                <a:extLst>
                  <a:ext uri="{FF2B5EF4-FFF2-40B4-BE49-F238E27FC236}">
                    <a16:creationId xmlns:a16="http://schemas.microsoft.com/office/drawing/2014/main" id="{3F35FB9B-B5AF-421A-B0B5-4CFD5658C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262" y="3913808"/>
                <a:ext cx="678666" cy="400110"/>
              </a:xfrm>
              <a:prstGeom prst="rect">
                <a:avLst/>
              </a:prstGeom>
              <a:blipFill>
                <a:blip r:embed="rId25"/>
                <a:stretch>
                  <a:fillRect l="-9910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pole tekstowe 334">
                <a:extLst>
                  <a:ext uri="{FF2B5EF4-FFF2-40B4-BE49-F238E27FC236}">
                    <a16:creationId xmlns:a16="http://schemas.microsoft.com/office/drawing/2014/main" id="{AD726800-FC65-4A3E-B042-7CB0F9B8C552}"/>
                  </a:ext>
                </a:extLst>
              </p:cNvPr>
              <p:cNvSpPr txBox="1"/>
              <p:nvPr/>
            </p:nvSpPr>
            <p:spPr>
              <a:xfrm>
                <a:off x="9176501" y="4718512"/>
                <a:ext cx="563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35" name="pole tekstowe 334">
                <a:extLst>
                  <a:ext uri="{FF2B5EF4-FFF2-40B4-BE49-F238E27FC236}">
                    <a16:creationId xmlns:a16="http://schemas.microsoft.com/office/drawing/2014/main" id="{AD726800-FC65-4A3E-B042-7CB0F9B8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1" y="4718512"/>
                <a:ext cx="563141" cy="400110"/>
              </a:xfrm>
              <a:prstGeom prst="rect">
                <a:avLst/>
              </a:prstGeom>
              <a:blipFill>
                <a:blip r:embed="rId26"/>
                <a:stretch>
                  <a:fillRect l="-10753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pole tekstowe 336">
                <a:extLst>
                  <a:ext uri="{FF2B5EF4-FFF2-40B4-BE49-F238E27FC236}">
                    <a16:creationId xmlns:a16="http://schemas.microsoft.com/office/drawing/2014/main" id="{54550016-77EB-4622-8C21-A6AC596FE92D}"/>
                  </a:ext>
                </a:extLst>
              </p:cNvPr>
              <p:cNvSpPr txBox="1"/>
              <p:nvPr/>
            </p:nvSpPr>
            <p:spPr>
              <a:xfrm>
                <a:off x="4261277" y="1348063"/>
                <a:ext cx="4215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37" name="pole tekstowe 336">
                <a:extLst>
                  <a:ext uri="{FF2B5EF4-FFF2-40B4-BE49-F238E27FC236}">
                    <a16:creationId xmlns:a16="http://schemas.microsoft.com/office/drawing/2014/main" id="{54550016-77EB-4622-8C21-A6AC596FE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77" y="1348063"/>
                <a:ext cx="421526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pole tekstowe 338">
                <a:extLst>
                  <a:ext uri="{FF2B5EF4-FFF2-40B4-BE49-F238E27FC236}">
                    <a16:creationId xmlns:a16="http://schemas.microsoft.com/office/drawing/2014/main" id="{B8AF4333-BAC4-4ED4-8983-40703D15100E}"/>
                  </a:ext>
                </a:extLst>
              </p:cNvPr>
              <p:cNvSpPr txBox="1"/>
              <p:nvPr/>
            </p:nvSpPr>
            <p:spPr>
              <a:xfrm>
                <a:off x="5726219" y="1055447"/>
                <a:ext cx="5631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39" name="pole tekstowe 338">
                <a:extLst>
                  <a:ext uri="{FF2B5EF4-FFF2-40B4-BE49-F238E27FC236}">
                    <a16:creationId xmlns:a16="http://schemas.microsoft.com/office/drawing/2014/main" id="{B8AF4333-BAC4-4ED4-8983-40703D151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219" y="1055447"/>
                <a:ext cx="563141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pole tekstowe 340">
                <a:extLst>
                  <a:ext uri="{FF2B5EF4-FFF2-40B4-BE49-F238E27FC236}">
                    <a16:creationId xmlns:a16="http://schemas.microsoft.com/office/drawing/2014/main" id="{F10E01F5-7B80-4BD7-9666-2891D268D3FE}"/>
                  </a:ext>
                </a:extLst>
              </p:cNvPr>
              <p:cNvSpPr txBox="1"/>
              <p:nvPr/>
            </p:nvSpPr>
            <p:spPr>
              <a:xfrm>
                <a:off x="7548036" y="3623221"/>
                <a:ext cx="497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1" name="pole tekstowe 340">
                <a:extLst>
                  <a:ext uri="{FF2B5EF4-FFF2-40B4-BE49-F238E27FC236}">
                    <a16:creationId xmlns:a16="http://schemas.microsoft.com/office/drawing/2014/main" id="{F10E01F5-7B80-4BD7-9666-2891D268D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36" y="3623221"/>
                <a:ext cx="497066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pole tekstowe 342">
                <a:extLst>
                  <a:ext uri="{FF2B5EF4-FFF2-40B4-BE49-F238E27FC236}">
                    <a16:creationId xmlns:a16="http://schemas.microsoft.com/office/drawing/2014/main" id="{6FD40470-32F4-4FE4-867C-00B8BF964D7B}"/>
                  </a:ext>
                </a:extLst>
              </p:cNvPr>
              <p:cNvSpPr txBox="1"/>
              <p:nvPr/>
            </p:nvSpPr>
            <p:spPr>
              <a:xfrm>
                <a:off x="3756065" y="4610675"/>
                <a:ext cx="505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3" name="pole tekstowe 342">
                <a:extLst>
                  <a:ext uri="{FF2B5EF4-FFF2-40B4-BE49-F238E27FC236}">
                    <a16:creationId xmlns:a16="http://schemas.microsoft.com/office/drawing/2014/main" id="{6FD40470-32F4-4FE4-867C-00B8BF96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065" y="4610675"/>
                <a:ext cx="505212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pole tekstowe 344">
                <a:extLst>
                  <a:ext uri="{FF2B5EF4-FFF2-40B4-BE49-F238E27FC236}">
                    <a16:creationId xmlns:a16="http://schemas.microsoft.com/office/drawing/2014/main" id="{40250031-0633-4911-844B-7880A6F0EE10}"/>
                  </a:ext>
                </a:extLst>
              </p:cNvPr>
              <p:cNvSpPr txBox="1"/>
              <p:nvPr/>
            </p:nvSpPr>
            <p:spPr>
              <a:xfrm>
                <a:off x="3610239" y="3774971"/>
                <a:ext cx="4479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5" name="pole tekstowe 344">
                <a:extLst>
                  <a:ext uri="{FF2B5EF4-FFF2-40B4-BE49-F238E27FC236}">
                    <a16:creationId xmlns:a16="http://schemas.microsoft.com/office/drawing/2014/main" id="{40250031-0633-4911-844B-7880A6F0E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39" y="3774971"/>
                <a:ext cx="447960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pole tekstowe 346">
                <a:extLst>
                  <a:ext uri="{FF2B5EF4-FFF2-40B4-BE49-F238E27FC236}">
                    <a16:creationId xmlns:a16="http://schemas.microsoft.com/office/drawing/2014/main" id="{47FD0B91-7606-4C37-8546-A667CEAD8805}"/>
                  </a:ext>
                </a:extLst>
              </p:cNvPr>
              <p:cNvSpPr txBox="1"/>
              <p:nvPr/>
            </p:nvSpPr>
            <p:spPr>
              <a:xfrm>
                <a:off x="7770597" y="4211406"/>
                <a:ext cx="4134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7" name="pole tekstowe 346">
                <a:extLst>
                  <a:ext uri="{FF2B5EF4-FFF2-40B4-BE49-F238E27FC236}">
                    <a16:creationId xmlns:a16="http://schemas.microsoft.com/office/drawing/2014/main" id="{47FD0B91-7606-4C37-8546-A667CEAD8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597" y="4211406"/>
                <a:ext cx="413467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pole tekstowe 348">
                <a:extLst>
                  <a:ext uri="{FF2B5EF4-FFF2-40B4-BE49-F238E27FC236}">
                    <a16:creationId xmlns:a16="http://schemas.microsoft.com/office/drawing/2014/main" id="{1BA536F8-49B2-4842-A730-133449C7582E}"/>
                  </a:ext>
                </a:extLst>
              </p:cNvPr>
              <p:cNvSpPr txBox="1"/>
              <p:nvPr/>
            </p:nvSpPr>
            <p:spPr>
              <a:xfrm>
                <a:off x="3300378" y="5268645"/>
                <a:ext cx="3563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9" name="pole tekstowe 348">
                <a:extLst>
                  <a:ext uri="{FF2B5EF4-FFF2-40B4-BE49-F238E27FC236}">
                    <a16:creationId xmlns:a16="http://schemas.microsoft.com/office/drawing/2014/main" id="{1BA536F8-49B2-4842-A730-133449C75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378" y="5268645"/>
                <a:ext cx="356304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pole tekstowe 350">
                <a:extLst>
                  <a:ext uri="{FF2B5EF4-FFF2-40B4-BE49-F238E27FC236}">
                    <a16:creationId xmlns:a16="http://schemas.microsoft.com/office/drawing/2014/main" id="{84ED62C2-74EB-4417-9DB7-1900C4F1569A}"/>
                  </a:ext>
                </a:extLst>
              </p:cNvPr>
              <p:cNvSpPr txBox="1"/>
              <p:nvPr/>
            </p:nvSpPr>
            <p:spPr>
              <a:xfrm>
                <a:off x="6865844" y="3750469"/>
                <a:ext cx="3699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51" name="pole tekstowe 350">
                <a:extLst>
                  <a:ext uri="{FF2B5EF4-FFF2-40B4-BE49-F238E27FC236}">
                    <a16:creationId xmlns:a16="http://schemas.microsoft.com/office/drawing/2014/main" id="{84ED62C2-74EB-4417-9DB7-1900C4F15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844" y="3750469"/>
                <a:ext cx="369979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pole tekstowe 352">
                <a:extLst>
                  <a:ext uri="{FF2B5EF4-FFF2-40B4-BE49-F238E27FC236}">
                    <a16:creationId xmlns:a16="http://schemas.microsoft.com/office/drawing/2014/main" id="{1DB6B558-CFFE-4637-908C-080C709CB628}"/>
                  </a:ext>
                </a:extLst>
              </p:cNvPr>
              <p:cNvSpPr txBox="1"/>
              <p:nvPr/>
            </p:nvSpPr>
            <p:spPr>
              <a:xfrm>
                <a:off x="8113025" y="5578418"/>
                <a:ext cx="4958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53" name="pole tekstowe 352">
                <a:extLst>
                  <a:ext uri="{FF2B5EF4-FFF2-40B4-BE49-F238E27FC236}">
                    <a16:creationId xmlns:a16="http://schemas.microsoft.com/office/drawing/2014/main" id="{1DB6B558-CFFE-4637-908C-080C709C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25" y="5578418"/>
                <a:ext cx="495870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pole tekstowe 354">
                <a:extLst>
                  <a:ext uri="{FF2B5EF4-FFF2-40B4-BE49-F238E27FC236}">
                    <a16:creationId xmlns:a16="http://schemas.microsoft.com/office/drawing/2014/main" id="{339AA8CB-29C9-4A3A-8A7F-C713E3809805}"/>
                  </a:ext>
                </a:extLst>
              </p:cNvPr>
              <p:cNvSpPr txBox="1"/>
              <p:nvPr/>
            </p:nvSpPr>
            <p:spPr>
              <a:xfrm>
                <a:off x="3292365" y="4516688"/>
                <a:ext cx="4888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55" name="pole tekstowe 354">
                <a:extLst>
                  <a:ext uri="{FF2B5EF4-FFF2-40B4-BE49-F238E27FC236}">
                    <a16:creationId xmlns:a16="http://schemas.microsoft.com/office/drawing/2014/main" id="{339AA8CB-29C9-4A3A-8A7F-C713E3809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65" y="4516688"/>
                <a:ext cx="488877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ójkąt równoramienny 2">
            <a:extLst>
              <a:ext uri="{FF2B5EF4-FFF2-40B4-BE49-F238E27FC236}">
                <a16:creationId xmlns:a16="http://schemas.microsoft.com/office/drawing/2014/main" id="{990CF36B-BDCD-496F-8E4D-50205C6C071D}"/>
              </a:ext>
            </a:extLst>
          </p:cNvPr>
          <p:cNvSpPr/>
          <p:nvPr/>
        </p:nvSpPr>
        <p:spPr>
          <a:xfrm rot="16200000">
            <a:off x="2560389" y="3372882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rójkąt równoramienny 3">
            <a:extLst>
              <a:ext uri="{FF2B5EF4-FFF2-40B4-BE49-F238E27FC236}">
                <a16:creationId xmlns:a16="http://schemas.microsoft.com/office/drawing/2014/main" id="{DEB035A5-A4F0-4AE7-B470-D1C953364152}"/>
              </a:ext>
            </a:extLst>
          </p:cNvPr>
          <p:cNvSpPr/>
          <p:nvPr/>
        </p:nvSpPr>
        <p:spPr>
          <a:xfrm rot="16200000">
            <a:off x="2545642" y="4208681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równoramienny 4">
            <a:extLst>
              <a:ext uri="{FF2B5EF4-FFF2-40B4-BE49-F238E27FC236}">
                <a16:creationId xmlns:a16="http://schemas.microsoft.com/office/drawing/2014/main" id="{F089F9BD-BD87-41E8-856A-9985EE63CE3E}"/>
              </a:ext>
            </a:extLst>
          </p:cNvPr>
          <p:cNvSpPr/>
          <p:nvPr/>
        </p:nvSpPr>
        <p:spPr>
          <a:xfrm rot="16200000">
            <a:off x="2554860" y="5012074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równoramienny 5">
            <a:extLst>
              <a:ext uri="{FF2B5EF4-FFF2-40B4-BE49-F238E27FC236}">
                <a16:creationId xmlns:a16="http://schemas.microsoft.com/office/drawing/2014/main" id="{EE2458F6-F86C-45EB-A069-29BC3E48923C}"/>
              </a:ext>
            </a:extLst>
          </p:cNvPr>
          <p:cNvSpPr/>
          <p:nvPr/>
        </p:nvSpPr>
        <p:spPr>
          <a:xfrm rot="16200000">
            <a:off x="7107375" y="3342197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równoramienny 6">
            <a:extLst>
              <a:ext uri="{FF2B5EF4-FFF2-40B4-BE49-F238E27FC236}">
                <a16:creationId xmlns:a16="http://schemas.microsoft.com/office/drawing/2014/main" id="{FC35DEE6-0963-4075-A425-8ACEB6A1CC80}"/>
              </a:ext>
            </a:extLst>
          </p:cNvPr>
          <p:cNvSpPr/>
          <p:nvPr/>
        </p:nvSpPr>
        <p:spPr>
          <a:xfrm rot="16200000">
            <a:off x="8867497" y="4193704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D1C3A3E5-B085-4984-97A1-DB538C9772C4}"/>
              </a:ext>
            </a:extLst>
          </p:cNvPr>
          <p:cNvSpPr/>
          <p:nvPr/>
        </p:nvSpPr>
        <p:spPr>
          <a:xfrm rot="16200000">
            <a:off x="7092318" y="4995859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pole tekstowe 187">
                <a:extLst>
                  <a:ext uri="{FF2B5EF4-FFF2-40B4-BE49-F238E27FC236}">
                    <a16:creationId xmlns:a16="http://schemas.microsoft.com/office/drawing/2014/main" id="{10ECF8D6-DACA-4382-9C72-74CAA9CF7188}"/>
                  </a:ext>
                </a:extLst>
              </p:cNvPr>
              <p:cNvSpPr txBox="1"/>
              <p:nvPr/>
            </p:nvSpPr>
            <p:spPr>
              <a:xfrm>
                <a:off x="2481251" y="2972754"/>
                <a:ext cx="563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88" name="pole tekstowe 187">
                <a:extLst>
                  <a:ext uri="{FF2B5EF4-FFF2-40B4-BE49-F238E27FC236}">
                    <a16:creationId xmlns:a16="http://schemas.microsoft.com/office/drawing/2014/main" id="{10ECF8D6-DACA-4382-9C72-74CAA9CF7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51" y="2972754"/>
                <a:ext cx="563141" cy="400110"/>
              </a:xfrm>
              <a:prstGeom prst="rect">
                <a:avLst/>
              </a:prstGeom>
              <a:blipFill>
                <a:blip r:embed="rId37"/>
                <a:stretch>
                  <a:fillRect l="-10870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pole tekstowe 189">
                <a:extLst>
                  <a:ext uri="{FF2B5EF4-FFF2-40B4-BE49-F238E27FC236}">
                    <a16:creationId xmlns:a16="http://schemas.microsoft.com/office/drawing/2014/main" id="{15DC8E11-F494-4EE9-812B-6C3523B0AE1C}"/>
                  </a:ext>
                </a:extLst>
              </p:cNvPr>
              <p:cNvSpPr txBox="1"/>
              <p:nvPr/>
            </p:nvSpPr>
            <p:spPr>
              <a:xfrm>
                <a:off x="6862434" y="2985806"/>
                <a:ext cx="5478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0" name="pole tekstowe 189">
                <a:extLst>
                  <a:ext uri="{FF2B5EF4-FFF2-40B4-BE49-F238E27FC236}">
                    <a16:creationId xmlns:a16="http://schemas.microsoft.com/office/drawing/2014/main" id="{15DC8E11-F494-4EE9-812B-6C3523B0A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34" y="2985806"/>
                <a:ext cx="547897" cy="400110"/>
              </a:xfrm>
              <a:prstGeom prst="rect">
                <a:avLst/>
              </a:prstGeom>
              <a:blipFill>
                <a:blip r:embed="rId38"/>
                <a:stretch>
                  <a:fillRect l="-12222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pole tekstowe 191">
                <a:extLst>
                  <a:ext uri="{FF2B5EF4-FFF2-40B4-BE49-F238E27FC236}">
                    <a16:creationId xmlns:a16="http://schemas.microsoft.com/office/drawing/2014/main" id="{F79CF1C8-7BCE-4A27-83DE-DBB0469D5122}"/>
                  </a:ext>
                </a:extLst>
              </p:cNvPr>
              <p:cNvSpPr txBox="1"/>
              <p:nvPr/>
            </p:nvSpPr>
            <p:spPr>
              <a:xfrm>
                <a:off x="2415568" y="4284002"/>
                <a:ext cx="5339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2" name="pole tekstowe 191">
                <a:extLst>
                  <a:ext uri="{FF2B5EF4-FFF2-40B4-BE49-F238E27FC236}">
                    <a16:creationId xmlns:a16="http://schemas.microsoft.com/office/drawing/2014/main" id="{F79CF1C8-7BCE-4A27-83DE-DBB0469D5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568" y="4284002"/>
                <a:ext cx="533987" cy="400110"/>
              </a:xfrm>
              <a:prstGeom prst="rect">
                <a:avLst/>
              </a:prstGeom>
              <a:blipFill>
                <a:blip r:embed="rId39"/>
                <a:stretch>
                  <a:fillRect l="-11364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pole tekstowe 193">
                <a:extLst>
                  <a:ext uri="{FF2B5EF4-FFF2-40B4-BE49-F238E27FC236}">
                    <a16:creationId xmlns:a16="http://schemas.microsoft.com/office/drawing/2014/main" id="{52843B03-AD5B-4A95-937D-C41F615B1422}"/>
                  </a:ext>
                </a:extLst>
              </p:cNvPr>
              <p:cNvSpPr txBox="1"/>
              <p:nvPr/>
            </p:nvSpPr>
            <p:spPr>
              <a:xfrm>
                <a:off x="8721458" y="4268547"/>
                <a:ext cx="4739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4" name="pole tekstowe 193">
                <a:extLst>
                  <a:ext uri="{FF2B5EF4-FFF2-40B4-BE49-F238E27FC236}">
                    <a16:creationId xmlns:a16="http://schemas.microsoft.com/office/drawing/2014/main" id="{52843B03-AD5B-4A95-937D-C41F615B1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58" y="4268547"/>
                <a:ext cx="473955" cy="400110"/>
              </a:xfrm>
              <a:prstGeom prst="rect">
                <a:avLst/>
              </a:prstGeom>
              <a:blipFill>
                <a:blip r:embed="rId40"/>
                <a:stretch>
                  <a:fillRect l="-14286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pole tekstowe 195">
                <a:extLst>
                  <a:ext uri="{FF2B5EF4-FFF2-40B4-BE49-F238E27FC236}">
                    <a16:creationId xmlns:a16="http://schemas.microsoft.com/office/drawing/2014/main" id="{BF264416-2789-4E27-8189-C3B2E97C32A5}"/>
                  </a:ext>
                </a:extLst>
              </p:cNvPr>
              <p:cNvSpPr txBox="1"/>
              <p:nvPr/>
            </p:nvSpPr>
            <p:spPr>
              <a:xfrm>
                <a:off x="2655704" y="5071223"/>
                <a:ext cx="563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6" name="pole tekstowe 195">
                <a:extLst>
                  <a:ext uri="{FF2B5EF4-FFF2-40B4-BE49-F238E27FC236}">
                    <a16:creationId xmlns:a16="http://schemas.microsoft.com/office/drawing/2014/main" id="{BF264416-2789-4E27-8189-C3B2E97C3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704" y="5071223"/>
                <a:ext cx="563141" cy="400110"/>
              </a:xfrm>
              <a:prstGeom prst="rect">
                <a:avLst/>
              </a:prstGeom>
              <a:blipFill>
                <a:blip r:embed="rId41"/>
                <a:stretch>
                  <a:fillRect l="-11957" t="-9091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pole tekstowe 196">
                <a:extLst>
                  <a:ext uri="{FF2B5EF4-FFF2-40B4-BE49-F238E27FC236}">
                    <a16:creationId xmlns:a16="http://schemas.microsoft.com/office/drawing/2014/main" id="{3B440652-BAA2-4432-BA1E-B41B8D6B1272}"/>
                  </a:ext>
                </a:extLst>
              </p:cNvPr>
              <p:cNvSpPr txBox="1"/>
              <p:nvPr/>
            </p:nvSpPr>
            <p:spPr>
              <a:xfrm>
                <a:off x="6920764" y="5087311"/>
                <a:ext cx="5055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7" name="pole tekstowe 196">
                <a:extLst>
                  <a:ext uri="{FF2B5EF4-FFF2-40B4-BE49-F238E27FC236}">
                    <a16:creationId xmlns:a16="http://schemas.microsoft.com/office/drawing/2014/main" id="{3B440652-BAA2-4432-BA1E-B41B8D6B1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64" y="5087311"/>
                <a:ext cx="505532" cy="400110"/>
              </a:xfrm>
              <a:prstGeom prst="rect">
                <a:avLst/>
              </a:prstGeom>
              <a:blipFill>
                <a:blip r:embed="rId42"/>
                <a:stretch>
                  <a:fillRect l="-12048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Łącznik prosty 174">
            <a:extLst>
              <a:ext uri="{FF2B5EF4-FFF2-40B4-BE49-F238E27FC236}">
                <a16:creationId xmlns:a16="http://schemas.microsoft.com/office/drawing/2014/main" id="{71E2691A-96EA-438F-939E-D8F44C2C075E}"/>
              </a:ext>
            </a:extLst>
          </p:cNvPr>
          <p:cNvCxnSpPr>
            <a:cxnSpLocks/>
          </p:cNvCxnSpPr>
          <p:nvPr/>
        </p:nvCxnSpPr>
        <p:spPr>
          <a:xfrm flipH="1">
            <a:off x="2225603" y="3221011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Łącznik prosty 176">
            <a:extLst>
              <a:ext uri="{FF2B5EF4-FFF2-40B4-BE49-F238E27FC236}">
                <a16:creationId xmlns:a16="http://schemas.microsoft.com/office/drawing/2014/main" id="{F22EA99A-A6AD-4FA5-B740-D8DFD8512B7B}"/>
              </a:ext>
            </a:extLst>
          </p:cNvPr>
          <p:cNvCxnSpPr>
            <a:cxnSpLocks/>
          </p:cNvCxnSpPr>
          <p:nvPr/>
        </p:nvCxnSpPr>
        <p:spPr>
          <a:xfrm flipH="1">
            <a:off x="2210752" y="4065460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prosty 178">
            <a:extLst>
              <a:ext uri="{FF2B5EF4-FFF2-40B4-BE49-F238E27FC236}">
                <a16:creationId xmlns:a16="http://schemas.microsoft.com/office/drawing/2014/main" id="{749B46E9-42EE-44A9-B9FB-2EE5EA7EC4B0}"/>
              </a:ext>
            </a:extLst>
          </p:cNvPr>
          <p:cNvCxnSpPr>
            <a:cxnSpLocks/>
          </p:cNvCxnSpPr>
          <p:nvPr/>
        </p:nvCxnSpPr>
        <p:spPr>
          <a:xfrm flipH="1">
            <a:off x="2242274" y="4865599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Łącznik prosty 179">
            <a:extLst>
              <a:ext uri="{FF2B5EF4-FFF2-40B4-BE49-F238E27FC236}">
                <a16:creationId xmlns:a16="http://schemas.microsoft.com/office/drawing/2014/main" id="{5C28752F-219A-40F4-9399-49030A03DC2A}"/>
              </a:ext>
            </a:extLst>
          </p:cNvPr>
          <p:cNvCxnSpPr>
            <a:cxnSpLocks/>
          </p:cNvCxnSpPr>
          <p:nvPr/>
        </p:nvCxnSpPr>
        <p:spPr>
          <a:xfrm flipH="1">
            <a:off x="8556079" y="3173383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Łącznik prosty 181">
            <a:extLst>
              <a:ext uri="{FF2B5EF4-FFF2-40B4-BE49-F238E27FC236}">
                <a16:creationId xmlns:a16="http://schemas.microsoft.com/office/drawing/2014/main" id="{7F3EEFF5-133F-484C-A9B6-CFC2FEDFA23C}"/>
              </a:ext>
            </a:extLst>
          </p:cNvPr>
          <p:cNvCxnSpPr>
            <a:cxnSpLocks/>
          </p:cNvCxnSpPr>
          <p:nvPr/>
        </p:nvCxnSpPr>
        <p:spPr>
          <a:xfrm flipH="1">
            <a:off x="8596816" y="3984746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Łącznik prosty 183">
            <a:extLst>
              <a:ext uri="{FF2B5EF4-FFF2-40B4-BE49-F238E27FC236}">
                <a16:creationId xmlns:a16="http://schemas.microsoft.com/office/drawing/2014/main" id="{21E979B7-9BC3-4E75-B123-659ADF8ED398}"/>
              </a:ext>
            </a:extLst>
          </p:cNvPr>
          <p:cNvCxnSpPr>
            <a:cxnSpLocks/>
          </p:cNvCxnSpPr>
          <p:nvPr/>
        </p:nvCxnSpPr>
        <p:spPr>
          <a:xfrm flipH="1">
            <a:off x="8570718" y="4835259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53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3EF62A-A581-4D75-BCBE-C83E8600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4" y="61927"/>
            <a:ext cx="10364451" cy="558276"/>
          </a:xfrm>
        </p:spPr>
        <p:txBody>
          <a:bodyPr>
            <a:normAutofit/>
          </a:bodyPr>
          <a:lstStyle/>
          <a:p>
            <a:r>
              <a:rPr lang="pl-PL" sz="2800" dirty="0"/>
              <a:t>3-fazowy, 6-pulsowy prostownik mostkowy sterowany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50F5525-5FFC-47EA-B58B-668400ED734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4299" y="779228"/>
                <a:ext cx="11012557" cy="5844209"/>
              </a:xfrm>
            </p:spPr>
            <p:txBody>
              <a:bodyPr/>
              <a:lstStyle/>
              <a:p>
                <a:r>
                  <a:rPr lang="pl-PL" dirty="0"/>
                  <a:t>Energia kinetyczna, związana z polem magnetycznym wytworzonym przez prądy w indukcyjnościach, w zapisie z użyciem zmiennych opisu pierwotnego, ma postać podaną poniżej. Jest ona jednocześnie równa funkcji </a:t>
                </a:r>
                <a:r>
                  <a:rPr lang="pl-PL" dirty="0" err="1"/>
                  <a:t>lagrange’a</a:t>
                </a:r>
                <a:r>
                  <a:rPr lang="pl-PL" dirty="0"/>
                  <a:t>, ponieważ w układzie nie ma energii potencjalnej (brak kondensatorów).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Układ ma 6 stopni swobody, jako, że  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+1=10−5+1=6</m:t>
                    </m:r>
                  </m:oMath>
                </a14:m>
                <a:endParaRPr lang="pl-PL" sz="20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dirty="0"/>
                  <a:t>Jako prędkości uogólnione (pochodne zmiennych uogólnionych, czyli ładunków elektrycznych) wybieramy prądy oczkowe: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pl-PL" dirty="0"/>
              </a:p>
              <a:p>
                <a:r>
                  <a:rPr lang="pl-PL" dirty="0"/>
                  <a:t>Więzy wynikają wprost sumowania prądów w węzłach sieci:</a:t>
                </a:r>
                <a:br>
                  <a:rPr lang="pl-PL" dirty="0"/>
                </a:br>
                <a:r>
                  <a:rPr lang="pl-PL" dirty="0"/>
                  <a:t>           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50F5525-5FFC-47EA-B58B-668400ED7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4299" y="779228"/>
                <a:ext cx="11012557" cy="5844209"/>
              </a:xfrm>
              <a:blipFill>
                <a:blip r:embed="rId2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FC10650D-1795-41B9-BAB5-E9AB3DA061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96" y="2503294"/>
            <a:ext cx="8242273" cy="130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DA88F0DD-2EB0-4054-BC84-D081ECBAE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51" y="52637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31" name="Obraz 13">
            <a:extLst>
              <a:ext uri="{FF2B5EF4-FFF2-40B4-BE49-F238E27FC236}">
                <a16:creationId xmlns:a16="http://schemas.microsoft.com/office/drawing/2014/main" id="{70C5F389-3D2E-491F-B475-69530C4FF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3" y="5823680"/>
            <a:ext cx="675861" cy="25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DE81A5FD-3A23-449C-83EB-CD94837D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51" y="5873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3EFDDC-5476-4F73-BF46-C0BB0BB8B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898" y="52703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37" name="Obraz 14">
            <a:extLst>
              <a:ext uri="{FF2B5EF4-FFF2-40B4-BE49-F238E27FC236}">
                <a16:creationId xmlns:a16="http://schemas.microsoft.com/office/drawing/2014/main" id="{8800E21C-8FD8-437A-858C-2EA77CB0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8" y="5823680"/>
            <a:ext cx="1291398" cy="2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72D05A3-E7DC-4DCC-B152-D36BEA45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898" y="58799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FE1C0E11-6A79-42E5-BDF8-0C7CBF3183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11" y="5823690"/>
            <a:ext cx="551609" cy="25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8A19F6E2-2E3A-455D-A95E-317EE86FB98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90" y="5815688"/>
            <a:ext cx="952148" cy="2431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7">
            <a:extLst>
              <a:ext uri="{FF2B5EF4-FFF2-40B4-BE49-F238E27FC236}">
                <a16:creationId xmlns:a16="http://schemas.microsoft.com/office/drawing/2014/main" id="{6FFB9C9C-9EE8-4DFB-85C7-536A2A69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100" y="55314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0" name="Obraz 17">
            <a:extLst>
              <a:ext uri="{FF2B5EF4-FFF2-40B4-BE49-F238E27FC236}">
                <a16:creationId xmlns:a16="http://schemas.microsoft.com/office/drawing/2014/main" id="{883B229D-4FA0-4FD9-9898-9DE74A9F9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15" y="5810409"/>
            <a:ext cx="1611051" cy="2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0053BC12-9D62-4744-84AF-F71148E7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100" y="61410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DE33E0BF-D599-47FF-93CF-354DD602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151" y="53576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FD148AFC-97A4-47BE-A6ED-F678EE7F3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151" y="60529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F4DBB5FF-04A7-4A6D-BD1D-58EF63947F4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55" y="5826104"/>
            <a:ext cx="1081791" cy="23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0C1E6CAF-320C-491A-8021-AF1A4C6973C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340" y="5823680"/>
            <a:ext cx="1712388" cy="235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FCE46CDB-99EC-4166-B584-11F7074695D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20" y="6269583"/>
            <a:ext cx="1573945" cy="2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015E56A-54CE-4554-B22F-A0E7D733FCC4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55" y="6249642"/>
            <a:ext cx="1137451" cy="24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AE9741D0-E2C6-4C6C-AC9D-D4258C60F81C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96" y="6249642"/>
            <a:ext cx="1679232" cy="257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36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1925A6-B364-4B73-B63E-40341393E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25536"/>
            <a:ext cx="10364451" cy="661643"/>
          </a:xfrm>
        </p:spPr>
        <p:txBody>
          <a:bodyPr>
            <a:normAutofit/>
          </a:bodyPr>
          <a:lstStyle/>
          <a:p>
            <a:r>
              <a:rPr lang="pl-PL" sz="2800" dirty="0"/>
              <a:t>3-fazowy, 6-pulsowy prostownik mostkowy sterowany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ACD0EDD-700B-4046-AEB8-8EC2E0578E0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88397" y="850790"/>
                <a:ext cx="11068215" cy="5685182"/>
              </a:xfrm>
            </p:spPr>
            <p:txBody>
              <a:bodyPr/>
              <a:lstStyle/>
              <a:p>
                <a:r>
                  <a:rPr lang="pl-PL" dirty="0"/>
                  <a:t>analogiczne związki dotyczą przesunięć wirtualnych, ponieważ wynikają one z tych samych więzów.</a:t>
                </a:r>
              </a:p>
              <a:p>
                <a:r>
                  <a:rPr lang="pl-PL" dirty="0"/>
                  <a:t>Obliczenie pochodnych cząstkowych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l-PL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dirty="0"/>
                  <a:t>  i uporządkowanie wyrażeń prowadzi do macierzy indukcyjności: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Natomiast praca wirtualna systemu, przedstawiająca wymianę energii z otoczeniem, we współrzędnych opisu pierwotnego (prądy gałęziowe) ma postać: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ACD0EDD-700B-4046-AEB8-8EC2E0578E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88397" y="850790"/>
                <a:ext cx="11068215" cy="5685182"/>
              </a:xfrm>
              <a:blipFill>
                <a:blip r:embed="rId2"/>
                <a:stretch>
                  <a:fillRect l="-496" r="-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F12A982D-790A-4EEB-BB12-FCC9B4CFBF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59" y="2590427"/>
            <a:ext cx="4793933" cy="159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1D6734A-6DD9-439E-B1EC-9069298C5C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29" y="5534107"/>
            <a:ext cx="8285259" cy="946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23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6E2E09-B5B2-48B2-A3CA-7BBD396F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978"/>
            <a:ext cx="10364451" cy="798089"/>
          </a:xfrm>
        </p:spPr>
        <p:txBody>
          <a:bodyPr>
            <a:normAutofit/>
          </a:bodyPr>
          <a:lstStyle/>
          <a:p>
            <a:r>
              <a:rPr lang="pl-PL" sz="2800" dirty="0"/>
              <a:t>3-fazowy, 6-pulsowy prostownik mostkowy sterowany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3F979B-D22F-4A00-9E49-769F016CE7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153" y="795130"/>
            <a:ext cx="11377980" cy="5907820"/>
          </a:xfrm>
        </p:spPr>
        <p:txBody>
          <a:bodyPr/>
          <a:lstStyle/>
          <a:p>
            <a:r>
              <a:rPr lang="pl-PL" dirty="0"/>
              <a:t>Po wprowadzeniu współrzędnych uogólnionych i przesunięć wirtualnych uogólnionych i uporządkowaniu wg przesunięć wirtualnych, otrzymujemy pracę wirtualną wskazującą siły uogólnione zawarte w poszczególnych nawiasach: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Stąd wynikają równania różniczkowe „ruchu” układu: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24E356-C78C-4F71-BFAC-1FE30F3069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2100883"/>
            <a:ext cx="5582442" cy="174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7319FB-4B92-4207-B3EB-C823EE8F16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04" y="4546021"/>
            <a:ext cx="485775" cy="22288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0FF819DE-E6F5-47BA-BC54-FC10A5E5F16D}"/>
                  </a:ext>
                </a:extLst>
              </p:cNvPr>
              <p:cNvSpPr txBox="1"/>
              <p:nvPr/>
            </p:nvSpPr>
            <p:spPr>
              <a:xfrm>
                <a:off x="4276891" y="5475780"/>
                <a:ext cx="4074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0FF819DE-E6F5-47BA-BC54-FC10A5E5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891" y="5475780"/>
                <a:ext cx="40744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>
            <a:extLst>
              <a:ext uri="{FF2B5EF4-FFF2-40B4-BE49-F238E27FC236}">
                <a16:creationId xmlns:a16="http://schemas.microsoft.com/office/drawing/2014/main" id="{4561C15D-336C-4EEE-AF87-FB17A5D3FAA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7" y="4823472"/>
            <a:ext cx="3712422" cy="152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23DC2D50-0989-498E-B650-66F9A331733C}"/>
              </a:ext>
            </a:extLst>
          </p:cNvPr>
          <p:cNvSpPr/>
          <p:nvPr/>
        </p:nvSpPr>
        <p:spPr>
          <a:xfrm>
            <a:off x="4569561" y="4474100"/>
            <a:ext cx="6132895" cy="2228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87C9A75C-FB31-4548-BC02-1F7BE646C47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003" y="4577752"/>
            <a:ext cx="423121" cy="21251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AFDBF06C-F171-42B2-BA0A-A25CBCBE775D}"/>
                  </a:ext>
                </a:extLst>
              </p:cNvPr>
              <p:cNvSpPr txBox="1"/>
              <p:nvPr/>
            </p:nvSpPr>
            <p:spPr>
              <a:xfrm>
                <a:off x="11096715" y="5399853"/>
                <a:ext cx="3630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AFDBF06C-F171-42B2-BA0A-A25CBCBE7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715" y="5399853"/>
                <a:ext cx="3630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Obraz 23">
            <a:extLst>
              <a:ext uri="{FF2B5EF4-FFF2-40B4-BE49-F238E27FC236}">
                <a16:creationId xmlns:a16="http://schemas.microsoft.com/office/drawing/2014/main" id="{B03804F5-1C9B-4F57-B684-8C43FF2AE50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9" y="4577752"/>
            <a:ext cx="5911282" cy="206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6F8C988E-E0FF-4872-9464-114B7624F10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686" y="4577753"/>
            <a:ext cx="610447" cy="2061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27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7BF1A8-E19A-4135-A132-3FB2B57D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09633"/>
            <a:ext cx="10364451" cy="780913"/>
          </a:xfrm>
        </p:spPr>
        <p:txBody>
          <a:bodyPr>
            <a:normAutofit/>
          </a:bodyPr>
          <a:lstStyle/>
          <a:p>
            <a:r>
              <a:rPr lang="pl-PL" sz="2800" dirty="0"/>
              <a:t>3-fazowy, 6-pulsowy prostownik mostkowy sterowany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A161DAE-6E24-4F94-9AE3-3CD867A8ED6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88397" y="890546"/>
                <a:ext cx="10964848" cy="5693134"/>
              </a:xfrm>
            </p:spPr>
            <p:txBody>
              <a:bodyPr/>
              <a:lstStyle/>
              <a:p>
                <a:r>
                  <a:rPr lang="pl-PL" dirty="0"/>
                  <a:t>Praca prostownikowa: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250 v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A161DAE-6E24-4F94-9AE3-3CD867A8E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88397" y="890546"/>
                <a:ext cx="10964848" cy="5693134"/>
              </a:xfrm>
              <a:blipFill>
                <a:blip r:embed="rId2"/>
                <a:stretch>
                  <a:fillRect l="-5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4A53C9F9-4EF4-4E4D-88CE-BDFD0822E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7322" y="1249543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07335B-89B7-404C-B8EB-28464499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33" y="17229"/>
            <a:ext cx="10364451" cy="812359"/>
          </a:xfrm>
        </p:spPr>
        <p:txBody>
          <a:bodyPr>
            <a:normAutofit/>
          </a:bodyPr>
          <a:lstStyle/>
          <a:p>
            <a:r>
              <a:rPr lang="pl-PL" sz="2800" dirty="0"/>
              <a:t>3-fazowy, 6-pulsowy prostownik mostkowy sterowany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8073C18-ECE3-42B5-A4A4-398EB039044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612251"/>
                <a:ext cx="10363826" cy="5844208"/>
              </a:xfrm>
            </p:spPr>
            <p:txBody>
              <a:bodyPr/>
              <a:lstStyle/>
              <a:p>
                <a:r>
                  <a:rPr lang="pl-PL" dirty="0"/>
                  <a:t>Praca prostownikowa: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250 v</a:t>
                </a:r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8073C18-ECE3-42B5-A4A4-398EB0390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612251"/>
                <a:ext cx="10363826" cy="5844208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D6BD5E24-DACB-491E-A378-20372D8CD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7633" y="556592"/>
            <a:ext cx="12192000" cy="68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0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5DCD1-5CD4-423A-A36A-65B4E018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930303"/>
          </a:xfrm>
        </p:spPr>
        <p:txBody>
          <a:bodyPr>
            <a:normAutofit/>
          </a:bodyPr>
          <a:lstStyle/>
          <a:p>
            <a:r>
              <a:rPr lang="pl-PL" sz="2800" dirty="0"/>
              <a:t>3-fazowy, 6-pulsowy prostownik mostkowy sterowany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11B7B69-39D9-4316-B968-0CB78C2345F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707667"/>
                <a:ext cx="10363826" cy="5732890"/>
              </a:xfrm>
            </p:spPr>
            <p:txBody>
              <a:bodyPr/>
              <a:lstStyle/>
              <a:p>
                <a:r>
                  <a:rPr lang="pl-PL" dirty="0"/>
                  <a:t>Praca prostownikowa: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250 v</a:t>
                </a:r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11B7B69-39D9-4316-B968-0CB78C234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707667"/>
                <a:ext cx="10363826" cy="5732890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FE9BAFC5-BA4A-4073-8528-D17E2E7F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052" y="951919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42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D33749-5E47-4FDF-A769-804C0774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10" y="117586"/>
            <a:ext cx="10364451" cy="788864"/>
          </a:xfrm>
        </p:spPr>
        <p:txBody>
          <a:bodyPr>
            <a:normAutofit/>
          </a:bodyPr>
          <a:lstStyle/>
          <a:p>
            <a:r>
              <a:rPr lang="pl-PL" sz="2800" dirty="0"/>
              <a:t>3-fazowy, 6-pulsowy prostownik mostkowy sterowany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C79DBC6-8C0A-40CA-8E5F-0E27FC59470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129086"/>
                <a:ext cx="10363826" cy="5542058"/>
              </a:xfrm>
            </p:spPr>
            <p:txBody>
              <a:bodyPr/>
              <a:lstStyle/>
              <a:p>
                <a:r>
                  <a:rPr lang="pl-PL" dirty="0"/>
                  <a:t>Praca prostownikowa: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250 v</a:t>
                </a:r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C79DBC6-8C0A-40CA-8E5F-0E27FC594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129086"/>
                <a:ext cx="10363826" cy="5542058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A3C85385-BE80-461C-9A71-42EB24158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65" y="1129086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A5FC51-6499-46C4-BD84-E341AE4D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57" y="-10477"/>
            <a:ext cx="10364451" cy="820668"/>
          </a:xfrm>
        </p:spPr>
        <p:txBody>
          <a:bodyPr>
            <a:normAutofit/>
          </a:bodyPr>
          <a:lstStyle/>
          <a:p>
            <a:r>
              <a:rPr lang="pl-PL" sz="2800" dirty="0"/>
              <a:t>3-fazowy, 6-pulsowy prostownik mostkowy sterowany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04F1B35-AFF6-4759-A148-DE88196850F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588397"/>
                <a:ext cx="10363826" cy="6122503"/>
              </a:xfrm>
            </p:spPr>
            <p:txBody>
              <a:bodyPr/>
              <a:lstStyle/>
              <a:p>
                <a:r>
                  <a:rPr lang="pl-PL" dirty="0"/>
                  <a:t>Zwrot energii ze źródła dc do sieci 3-fazowej:  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=170°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-60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v</a:t>
                </a:r>
                <a:endParaRPr lang="pl-PL" dirty="0"/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04F1B35-AFF6-4759-A148-DE88196850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588397"/>
                <a:ext cx="10363826" cy="6122503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82857991-4A00-48E9-A3A1-BC42CDFE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95" y="810191"/>
            <a:ext cx="12192000" cy="62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6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7A69B5-3F16-4C05-A740-33A43490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7" y="182880"/>
            <a:ext cx="11513488" cy="707666"/>
          </a:xfrm>
        </p:spPr>
        <p:txBody>
          <a:bodyPr>
            <a:normAutofit/>
          </a:bodyPr>
          <a:lstStyle/>
          <a:p>
            <a:r>
              <a:rPr lang="pl-PL" sz="2800" dirty="0"/>
              <a:t>Prostownik trój-</a:t>
            </a:r>
            <a:r>
              <a:rPr lang="pl-PL" sz="2800" dirty="0" err="1"/>
              <a:t>pulsowy</a:t>
            </a:r>
            <a:r>
              <a:rPr lang="pl-PL" sz="2800" dirty="0"/>
              <a:t> sterowany, połączony w gwiazdę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A292155-C06A-461D-8703-2B4E0EBE6C4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63325" y="1025718"/>
                <a:ext cx="10845579" cy="5748793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Funkcja </a:t>
                </a:r>
                <a:r>
                  <a:rPr lang="pl-PL" dirty="0" err="1"/>
                  <a:t>Lagrange’a</a:t>
                </a:r>
                <a:r>
                  <a:rPr lang="pl-PL" dirty="0"/>
                  <a:t> tego układu jest równa energii kinetycznej   </a:t>
                </a:r>
                <a14:m>
                  <m:oMath xmlns:m="http://schemas.openxmlformats.org/officeDocument/2006/math">
                    <m:r>
                      <a:rPr lang="pl-PL" sz="20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pl-PL" dirty="0"/>
                  <a:t> , ponieważ brak jest w układzie energii potencjalnej (kondensatorów).</a:t>
                </a: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Praca wirtualna to:</a:t>
                </a: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Więzy wprost wynikają ze schematu prostownika:</a:t>
                </a: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Po uporządkowaniu energia kinetyczna jest e postaci: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Potem wykonujemy działanie wynikające  równania </a:t>
                </a:r>
                <a:r>
                  <a:rPr lang="pl-PL" dirty="0" err="1"/>
                  <a:t>lagrange’a</a:t>
                </a:r>
                <a:r>
                  <a:rPr lang="pl-PL" dirty="0"/>
                  <a:t>: </a:t>
                </a:r>
                <a:br>
                  <a:rPr lang="pl-PL" dirty="0"/>
                </a:br>
                <a:r>
                  <a:rPr lang="pl-P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l-PL" sz="2400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pl-PL" sz="2400" dirty="0"/>
                  <a:t>                     </a:t>
                </a:r>
                <a:r>
                  <a:rPr lang="pl-PL" dirty="0"/>
                  <a:t>i otrzymujemy macierz indukcyjności: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A292155-C06A-461D-8703-2B4E0EBE6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63325" y="1025718"/>
                <a:ext cx="10845579" cy="5748793"/>
              </a:xfrm>
              <a:blipFill>
                <a:blip r:embed="rId2"/>
                <a:stretch>
                  <a:fillRect l="-5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A55A9527-850A-4E0F-83D0-D33191B70FD3}"/>
                  </a:ext>
                </a:extLst>
              </p:cNvPr>
              <p:cNvSpPr txBox="1"/>
              <p:nvPr/>
            </p:nvSpPr>
            <p:spPr>
              <a:xfrm>
                <a:off x="91440" y="1690309"/>
                <a:ext cx="6094674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pl-PL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pl-PL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sz="18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𝑜𝑑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A55A9527-850A-4E0F-83D0-D33191B70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1690309"/>
                <a:ext cx="6094674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57996711-5145-4A55-A599-256767392478}"/>
                  </a:ext>
                </a:extLst>
              </p:cNvPr>
              <p:cNvSpPr txBox="1"/>
              <p:nvPr/>
            </p:nvSpPr>
            <p:spPr>
              <a:xfrm>
                <a:off x="1027706" y="2731676"/>
                <a:ext cx="105811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18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pl-PL" sz="1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l-PL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e>
                          <m:sub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57996711-5145-4A55-A599-256767392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06" y="2731676"/>
                <a:ext cx="1058119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CC3EBB58-921C-406C-B93F-C5051A9E420D}"/>
                  </a:ext>
                </a:extLst>
              </p:cNvPr>
              <p:cNvSpPr txBox="1"/>
              <p:nvPr/>
            </p:nvSpPr>
            <p:spPr>
              <a:xfrm>
                <a:off x="948194" y="3611049"/>
                <a:ext cx="4736989" cy="379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3      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+</a:t>
                </a:r>
                <a:r>
                  <a:rPr lang="pl-PL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CC3EBB58-921C-406C-B93F-C5051A9E4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4" y="3611049"/>
                <a:ext cx="4736989" cy="379848"/>
              </a:xfrm>
              <a:prstGeom prst="rect">
                <a:avLst/>
              </a:prstGeom>
              <a:blipFill>
                <a:blip r:embed="rId5"/>
                <a:stretch>
                  <a:fillRect t="-7937" b="-206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E0CD2461-B219-47FC-B9AF-2784382D163E}"/>
                  </a:ext>
                </a:extLst>
              </p:cNvPr>
              <p:cNvSpPr txBox="1"/>
              <p:nvPr/>
            </p:nvSpPr>
            <p:spPr>
              <a:xfrm>
                <a:off x="6097326" y="3611049"/>
                <a:ext cx="60946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l-PL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3        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+</a:t>
                </a:r>
                <a:r>
                  <a:rPr lang="pl-PL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E0CD2461-B219-47FC-B9AF-2784382D1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326" y="3611049"/>
                <a:ext cx="6094674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az 14">
            <a:extLst>
              <a:ext uri="{FF2B5EF4-FFF2-40B4-BE49-F238E27FC236}">
                <a16:creationId xmlns:a16="http://schemas.microsoft.com/office/drawing/2014/main" id="{D7D3EDD9-1621-4584-B89B-635CB3A3471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4418106"/>
            <a:ext cx="9642944" cy="8825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4DA7D250-A7A6-44CD-B752-1F0534C246A7}"/>
                  </a:ext>
                </a:extLst>
              </p:cNvPr>
              <p:cNvSpPr txBox="1"/>
              <p:nvPr/>
            </p:nvSpPr>
            <p:spPr>
              <a:xfrm>
                <a:off x="1783081" y="6202421"/>
                <a:ext cx="23913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b="0" i="1" cap="none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sz="1800" b="0" i="0" smtClean="0">
                          <a:latin typeface="Cambria Math" panose="02040503050406030204" pitchFamily="18" charset="0"/>
                        </a:rPr>
                        <m:t>=1,2,3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4DA7D250-A7A6-44CD-B752-1F0534C24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1" y="6202421"/>
                <a:ext cx="23913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06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D32F0-EAEE-4BF1-BF3A-105B4629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1682"/>
            <a:ext cx="10364451" cy="892231"/>
          </a:xfrm>
        </p:spPr>
        <p:txBody>
          <a:bodyPr>
            <a:normAutofit/>
          </a:bodyPr>
          <a:lstStyle/>
          <a:p>
            <a:r>
              <a:rPr lang="pl-PL" sz="2800" dirty="0"/>
              <a:t>3-fazowy, 6-pulsowy prostownik mostkowy sterowany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7D345C5-B72C-434B-883B-93FCCC9874F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40689" y="1160890"/>
                <a:ext cx="10925092" cy="5446644"/>
              </a:xfrm>
            </p:spPr>
            <p:txBody>
              <a:bodyPr/>
              <a:lstStyle/>
              <a:p>
                <a:r>
                  <a:rPr lang="pl-PL" dirty="0"/>
                  <a:t>Zwrot energii ze źródła dc:     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=170°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-60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v</a:t>
                </a:r>
                <a:endParaRPr lang="pl-PL" dirty="0"/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7D345C5-B72C-434B-883B-93FCCC987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40689" y="1160890"/>
                <a:ext cx="10925092" cy="5446644"/>
              </a:xfrm>
              <a:blipFill>
                <a:blip r:embed="rId2"/>
                <a:stretch>
                  <a:fillRect l="-5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441B29D6-7890-44B7-9C58-D2FE16D8A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689" y="1280160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CAB3EC-9CAF-49DA-9A04-4F1D081C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3" y="61925"/>
            <a:ext cx="11783832" cy="605985"/>
          </a:xfrm>
        </p:spPr>
        <p:txBody>
          <a:bodyPr>
            <a:normAutofit/>
          </a:bodyPr>
          <a:lstStyle/>
          <a:p>
            <a:r>
              <a:rPr lang="pl-PL" sz="2800" dirty="0"/>
              <a:t>Prostownik trój-</a:t>
            </a:r>
            <a:r>
              <a:rPr lang="pl-PL" sz="2800" dirty="0" err="1"/>
              <a:t>pulsowy</a:t>
            </a:r>
            <a:r>
              <a:rPr lang="pl-PL" sz="2800" dirty="0"/>
              <a:t> sterowany, połączony w gwiazdę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CE87209-D37A-4772-A78B-B7B644F334E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06450"/>
                <a:ext cx="10363826" cy="5605668"/>
              </a:xfrm>
            </p:spPr>
            <p:txBody>
              <a:bodyPr/>
              <a:lstStyle/>
              <a:p>
                <a:br>
                  <a:rPr lang="pl-PL" sz="1800" b="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800" b="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br>
                  <a:rPr lang="pl-PL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pl-PL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pl-PL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 wprowadzeniu więzów i uporządkowaniu pracy wirtualnej otrzymujemy macierz rezystancji, z uwzględnieniem tyrystorów i wektor napięć w oczkach sieci:</a:t>
                </a:r>
              </a:p>
              <a:p>
                <a:r>
                  <a:rPr lang="pl-PL" sz="18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oraz wektor  napięć układu:</a:t>
                </a:r>
              </a:p>
              <a:p>
                <a:pPr marL="0" indent="0">
                  <a:buNone/>
                </a:pPr>
                <a:br>
                  <a:rPr lang="pl-PL" dirty="0"/>
                </a:br>
                <a:endParaRPr lang="pl-PL" dirty="0"/>
              </a:p>
              <a:p>
                <a:pPr marL="0" indent="0">
                  <a:buNone/>
                </a:pPr>
                <a:r>
                  <a:rPr lang="pl-PL" sz="18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Tak, że układ równań modelu matematycznego prostownika ma postać: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CE87209-D37A-4772-A78B-B7B644F33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06450"/>
                <a:ext cx="10363826" cy="5605668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288A904C-AB99-4DB5-8925-F74723A3CC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32" y="834886"/>
            <a:ext cx="2703444" cy="120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F42CDA3-4A2D-4A53-AE4B-8A5334C2DE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80" y="3014910"/>
            <a:ext cx="464352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E89862E-3FAE-48C2-805C-A76B3CF41E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387" y="2736614"/>
            <a:ext cx="96202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DB92DBF-3DB5-44CA-9BC1-5930F40C3E0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31" y="4905955"/>
            <a:ext cx="742950" cy="167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7E3A0A2-F473-47C8-9353-2C64D8F5D8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0" y="5115504"/>
            <a:ext cx="2703444" cy="12085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8500667C-5BC7-4257-AF4E-7B0E784CDCC1}"/>
                  </a:ext>
                </a:extLst>
              </p:cNvPr>
              <p:cNvSpPr txBox="1"/>
              <p:nvPr/>
            </p:nvSpPr>
            <p:spPr>
              <a:xfrm>
                <a:off x="3997166" y="5535136"/>
                <a:ext cx="5191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8500667C-5BC7-4257-AF4E-7B0E784CD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66" y="5535136"/>
                <a:ext cx="5191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az 13">
            <a:extLst>
              <a:ext uri="{FF2B5EF4-FFF2-40B4-BE49-F238E27FC236}">
                <a16:creationId xmlns:a16="http://schemas.microsoft.com/office/drawing/2014/main" id="{7B901331-D2E0-429F-AB92-1E4F50CEE8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40" y="5100760"/>
            <a:ext cx="5088836" cy="14044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A91F3B18-E918-4044-B404-E8CA0272E4BA}"/>
                  </a:ext>
                </a:extLst>
              </p:cNvPr>
              <p:cNvSpPr txBox="1"/>
              <p:nvPr/>
            </p:nvSpPr>
            <p:spPr>
              <a:xfrm>
                <a:off x="9667710" y="5570916"/>
                <a:ext cx="3876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A91F3B18-E918-4044-B404-E8CA0272E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710" y="5570916"/>
                <a:ext cx="3876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az 18">
            <a:extLst>
              <a:ext uri="{FF2B5EF4-FFF2-40B4-BE49-F238E27FC236}">
                <a16:creationId xmlns:a16="http://schemas.microsoft.com/office/drawing/2014/main" id="{A3B33A03-F320-4E90-98E6-341AF23271D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335" y="5100760"/>
            <a:ext cx="962025" cy="140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9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61B3A-188F-4A17-B34A-FACB154A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18" y="182521"/>
            <a:ext cx="11664563" cy="715976"/>
          </a:xfrm>
        </p:spPr>
        <p:txBody>
          <a:bodyPr>
            <a:normAutofit/>
          </a:bodyPr>
          <a:lstStyle/>
          <a:p>
            <a:r>
              <a:rPr lang="pl-PL" sz="2800" dirty="0"/>
              <a:t>Prostownik trój-</a:t>
            </a:r>
            <a:r>
              <a:rPr lang="pl-PL" sz="2800" dirty="0" err="1"/>
              <a:t>pulsowy</a:t>
            </a:r>
            <a:r>
              <a:rPr lang="pl-PL" sz="2800" dirty="0"/>
              <a:t> sterowany, połączony w gwiazdę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46ECE1B-501F-45F6-8A46-46F5125B7D5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26935" y="985962"/>
                <a:ext cx="10734261" cy="5526156"/>
              </a:xfrm>
            </p:spPr>
            <p:txBody>
              <a:bodyPr/>
              <a:lstStyle/>
              <a:p>
                <a:r>
                  <a:rPr lang="pl-PL" dirty="0"/>
                  <a:t>Macierz indukcyjności to w nomenklaturze </a:t>
                </a:r>
                <a:r>
                  <a:rPr lang="pl-PL" i="1" dirty="0"/>
                  <a:t>ODE</a:t>
                </a:r>
                <a:r>
                  <a:rPr lang="pl-PL" dirty="0"/>
                  <a:t> </a:t>
                </a:r>
                <a:r>
                  <a:rPr lang="pl-PL" dirty="0" err="1"/>
                  <a:t>matlaba</a:t>
                </a:r>
                <a:r>
                  <a:rPr lang="pl-PL" dirty="0"/>
                  <a:t> ‚’Macierz masy’ i można zastosować funkcję </a:t>
                </a:r>
                <a:r>
                  <a:rPr lang="pl-PL" cap="none" dirty="0" err="1">
                    <a:solidFill>
                      <a:schemeClr val="accent1"/>
                    </a:solidFill>
                  </a:rPr>
                  <a:t>mas</a:t>
                </a:r>
                <a:r>
                  <a:rPr lang="pl-PL" dirty="0" err="1">
                    <a:solidFill>
                      <a:schemeClr val="accent1"/>
                    </a:solidFill>
                  </a:rPr>
                  <a:t>m</a:t>
                </a:r>
                <a:r>
                  <a:rPr lang="pl-PL" cap="none" dirty="0" err="1">
                    <a:solidFill>
                      <a:schemeClr val="accent1"/>
                    </a:solidFill>
                  </a:rPr>
                  <a:t>atrix</a:t>
                </a:r>
                <a:r>
                  <a:rPr lang="pl-PL" dirty="0" err="1">
                    <a:solidFill>
                      <a:schemeClr val="accent1"/>
                    </a:solidFill>
                  </a:rPr>
                  <a:t>f</a:t>
                </a:r>
                <a:r>
                  <a:rPr lang="pl-PL" cap="none" dirty="0" err="1">
                    <a:solidFill>
                      <a:schemeClr val="accent1"/>
                    </a:solidFill>
                  </a:rPr>
                  <a:t>orm</a:t>
                </a:r>
                <a:r>
                  <a:rPr lang="pl-PL" dirty="0"/>
                  <a:t> i rozwiązywanie tych równań przy użyciu opcji „</a:t>
                </a:r>
                <a:r>
                  <a:rPr lang="pl-PL" dirty="0">
                    <a:solidFill>
                      <a:schemeClr val="accent1"/>
                    </a:solidFill>
                  </a:rPr>
                  <a:t>m</a:t>
                </a:r>
                <a:r>
                  <a:rPr lang="pl-PL" cap="none" dirty="0">
                    <a:solidFill>
                      <a:schemeClr val="accent1"/>
                    </a:solidFill>
                  </a:rPr>
                  <a:t>ass</a:t>
                </a:r>
                <a:r>
                  <a:rPr lang="pl-PL" dirty="0"/>
                  <a:t>” nie </a:t>
                </a:r>
                <a:r>
                  <a:rPr lang="pl-PL" dirty="0" err="1"/>
                  <a:t>odwracjąc</a:t>
                </a:r>
                <a:r>
                  <a:rPr lang="pl-PL" dirty="0"/>
                  <a:t> samemu macierzy indukcyjności. W załączonym programie macierz indukcyjności jest odwrócona jednokrotnie, poza procedurą, ponieważ jest macierzą stałą.</a:t>
                </a:r>
              </a:p>
              <a:p>
                <a:r>
                  <a:rPr lang="pl-PL" dirty="0"/>
                  <a:t>Przedstawiony układ prostownika jest prostownikiem jednokierunkowym (przepływ prądu) ale może oddawać energię do sieci trójfazowej, przy ujemnym napięciu </a:t>
                </a:r>
                <a14:m>
                  <m:oMath xmlns:m="http://schemas.openxmlformats.org/officeDocument/2006/math">
                    <m:r>
                      <a:rPr lang="pl-PL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pl-PL" dirty="0">
                    <a:solidFill>
                      <a:srgbClr val="0070C0"/>
                    </a:solidFill>
                  </a:rPr>
                  <a:t> </a:t>
                </a:r>
                <a:r>
                  <a:rPr lang="pl-PL" dirty="0"/>
                  <a:t>i odpowiednim wysterowaniu, to jest dla </a:t>
                </a:r>
                <a:r>
                  <a:rPr lang="pl-PL" dirty="0" err="1"/>
                  <a:t>alpha</a:t>
                </a:r>
                <a:r>
                  <a:rPr lang="pl-PL" dirty="0"/>
                  <a:t>&gt; 90°</a:t>
                </a:r>
              </a:p>
              <a:p>
                <a:r>
                  <a:rPr lang="pl-PL" dirty="0"/>
                  <a:t>Zamieszczone ilustracje pokazują przebiegi dla pracy odbiornikowej i generatorowej tego prostownika.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46ECE1B-501F-45F6-8A46-46F5125B7D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26935" y="985962"/>
                <a:ext cx="10734261" cy="5526156"/>
              </a:xfrm>
              <a:blipFill>
                <a:blip r:embed="rId2"/>
                <a:stretch>
                  <a:fillRect l="-511" r="-1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1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CA39D9-E7C8-40E5-B807-6E6875F6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02" y="181196"/>
            <a:ext cx="11561196" cy="788863"/>
          </a:xfrm>
        </p:spPr>
        <p:txBody>
          <a:bodyPr>
            <a:normAutofit/>
          </a:bodyPr>
          <a:lstStyle/>
          <a:p>
            <a:r>
              <a:rPr lang="pl-PL" sz="2800" dirty="0"/>
              <a:t>Prostownik trój-</a:t>
            </a:r>
            <a:r>
              <a:rPr lang="pl-PL" sz="2800" dirty="0" err="1"/>
              <a:t>pulsowy</a:t>
            </a:r>
            <a:r>
              <a:rPr lang="pl-PL" sz="2800" dirty="0"/>
              <a:t> sterowany, połączony w gwiazdę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E4D6EA4-782C-46A8-86FB-36F9B9C9A68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31519" y="970060"/>
                <a:ext cx="11052313" cy="5550010"/>
              </a:xfrm>
            </p:spPr>
            <p:txBody>
              <a:bodyPr/>
              <a:lstStyle/>
              <a:p>
                <a:r>
                  <a:rPr lang="pl-PL" dirty="0"/>
                  <a:t>Wysterowanie prostownika   </a:t>
                </a:r>
                <a14:m>
                  <m:oMath xmlns:m="http://schemas.openxmlformats.org/officeDocument/2006/math">
                    <m:r>
                      <a:rPr lang="pl-PL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 v</a:t>
                </a:r>
                <a:r>
                  <a:rPr lang="pl-PL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Prądy fazowe i prąd wyprostowany.</a:t>
                </a:r>
                <a:endParaRPr lang="pl-P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E4D6EA4-782C-46A8-86FB-36F9B9C9A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31519" y="970060"/>
                <a:ext cx="11052313" cy="5550010"/>
              </a:xfrm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D0EFA585-8D53-49B1-8BE0-8A01EF97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493" y="1206361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9AE9A-FCD2-4FD1-BE18-FE226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78" y="149391"/>
            <a:ext cx="11553244" cy="685496"/>
          </a:xfrm>
        </p:spPr>
        <p:txBody>
          <a:bodyPr>
            <a:normAutofit/>
          </a:bodyPr>
          <a:lstStyle/>
          <a:p>
            <a:r>
              <a:rPr lang="pl-PL" sz="2800" dirty="0"/>
              <a:t>Prostownik trój-</a:t>
            </a:r>
            <a:r>
              <a:rPr lang="pl-PL" sz="2800" dirty="0" err="1"/>
              <a:t>pulsowy</a:t>
            </a:r>
            <a:r>
              <a:rPr lang="pl-PL" sz="2800" dirty="0"/>
              <a:t> sterowany, połączony w gwiazdę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AE0184E-648A-45AA-BEC4-6E307C3F4ED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15617" y="930304"/>
                <a:ext cx="10561983" cy="5470496"/>
              </a:xfrm>
            </p:spPr>
            <p:txBody>
              <a:bodyPr/>
              <a:lstStyle/>
              <a:p>
                <a:r>
                  <a:rPr lang="pl-PL" dirty="0"/>
                  <a:t>Wysterowanie prostownika  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 v</a:t>
                </a:r>
                <a:r>
                  <a:rPr lang="pl-PL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Moc chwilowa pobierana z sieci 3-fazowej</a:t>
                </a:r>
                <a:endParaRPr lang="pl-P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AE0184E-648A-45AA-BEC4-6E307C3F4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15617" y="930304"/>
                <a:ext cx="10561983" cy="5470496"/>
              </a:xfrm>
              <a:blipFill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B8C0AF6A-4941-4A41-9D33-C67B73FE9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9378" y="1162879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6CDE0-76A1-4603-BB06-E801E04D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6" y="85781"/>
            <a:ext cx="11449878" cy="717301"/>
          </a:xfrm>
        </p:spPr>
        <p:txBody>
          <a:bodyPr>
            <a:normAutofit/>
          </a:bodyPr>
          <a:lstStyle/>
          <a:p>
            <a:r>
              <a:rPr lang="pl-PL" sz="2800" dirty="0"/>
              <a:t>Prostownik trój-</a:t>
            </a:r>
            <a:r>
              <a:rPr lang="pl-PL" sz="2800" dirty="0" err="1"/>
              <a:t>pulsowy</a:t>
            </a:r>
            <a:r>
              <a:rPr lang="pl-PL" sz="2800" dirty="0"/>
              <a:t> sterowany, połączony w gwiazdę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935D7E5-37D5-4131-9720-0687CB96DF3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890546"/>
                <a:ext cx="10893913" cy="5716988"/>
              </a:xfrm>
            </p:spPr>
            <p:txBody>
              <a:bodyPr/>
              <a:lstStyle/>
              <a:p>
                <a:r>
                  <a:rPr lang="pl-PL" dirty="0"/>
                  <a:t>Wysterowanie prostownika  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 v</a:t>
                </a:r>
                <a:r>
                  <a:rPr lang="pl-PL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Prądy fazowe i prąd wyprostowany.</a:t>
                </a:r>
                <a:endParaRPr lang="pl-P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935D7E5-37D5-4131-9720-0687CB96D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890546"/>
                <a:ext cx="10893913" cy="5716988"/>
              </a:xfrm>
              <a:blipFill>
                <a:blip r:embed="rId2"/>
                <a:stretch>
                  <a:fillRect l="-5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64D82022-65E3-46F6-BC74-668C581F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46" y="1134800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BCA44-033B-40F5-B2E4-DA8EC1D8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01" y="197097"/>
            <a:ext cx="11497585" cy="717303"/>
          </a:xfrm>
        </p:spPr>
        <p:txBody>
          <a:bodyPr>
            <a:normAutofit/>
          </a:bodyPr>
          <a:lstStyle/>
          <a:p>
            <a:r>
              <a:rPr lang="pl-PL" sz="2800" dirty="0"/>
              <a:t>Prostownik trój-</a:t>
            </a:r>
            <a:r>
              <a:rPr lang="pl-PL" sz="2800" dirty="0" err="1"/>
              <a:t>pulsowy</a:t>
            </a:r>
            <a:r>
              <a:rPr lang="pl-PL" sz="2800" dirty="0"/>
              <a:t> sterowany, połączony w gwiazdę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704A675-8B25-4190-856E-649C672A3A6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85031" y="1049572"/>
                <a:ext cx="11497585" cy="5458931"/>
              </a:xfrm>
            </p:spPr>
            <p:txBody>
              <a:bodyPr/>
              <a:lstStyle/>
              <a:p>
                <a:r>
                  <a:rPr lang="pl-PL" dirty="0"/>
                  <a:t>Wysterowanie prostownika  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 v</a:t>
                </a:r>
                <a:r>
                  <a:rPr lang="pl-PL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Moc chwilowa pobierana z sieci 3-fazowej</a:t>
                </a:r>
                <a:endParaRPr lang="pl-P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704A675-8B25-4190-856E-649C672A3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85031" y="1049572"/>
                <a:ext cx="11497585" cy="5458931"/>
              </a:xfrm>
              <a:blipFill>
                <a:blip r:embed="rId2"/>
                <a:stretch>
                  <a:fillRect l="-4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2B1D7518-A1EE-45AD-997D-A3F1F58EA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384" y="1444900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6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E98D0D-D380-4BB8-919C-E159CA5D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" y="270346"/>
            <a:ext cx="12128389" cy="796456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Prostownik trój-</a:t>
            </a:r>
            <a:r>
              <a:rPr lang="pl-PL" sz="2800" dirty="0" err="1"/>
              <a:t>pulsowy</a:t>
            </a:r>
            <a:r>
              <a:rPr lang="pl-PL" sz="2800" dirty="0"/>
              <a:t> sterowany, połączony w gwiazdę – praca generatorowa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68ACCD3-0D89-4A0F-83B6-B228B55A86F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44664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=170°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=-5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00 v . 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Zwrot energii do sieci ze źródła DC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68ACCD3-0D89-4A0F-83B6-B228B55A8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446642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6589C422-0794-4E3C-B982-00346570A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4787" y="1470991"/>
            <a:ext cx="11865997" cy="56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64159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1355</TotalTime>
  <Words>921</Words>
  <Application>Microsoft Office PowerPoint</Application>
  <PresentationFormat>Panoramiczny</PresentationFormat>
  <Paragraphs>130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Tw Cen MT</vt:lpstr>
      <vt:lpstr>Kropla</vt:lpstr>
      <vt:lpstr>Prostownik trój-pulsowy sterowany, połączony w gwiazdę</vt:lpstr>
      <vt:lpstr>Prostownik trój-pulsowy sterowany, połączony w gwiazdę</vt:lpstr>
      <vt:lpstr>Prostownik trój-pulsowy sterowany, połączony w gwiazdę</vt:lpstr>
      <vt:lpstr>Prostownik trój-pulsowy sterowany, połączony w gwiazdę</vt:lpstr>
      <vt:lpstr>Prostownik trój-pulsowy sterowany, połączony w gwiazdę</vt:lpstr>
      <vt:lpstr>Prostownik trój-pulsowy sterowany, połączony w gwiazdę</vt:lpstr>
      <vt:lpstr>Prostownik trój-pulsowy sterowany, połączony w gwiazdę</vt:lpstr>
      <vt:lpstr>Prostownik trój-pulsowy sterowany, połączony w gwiazdę</vt:lpstr>
      <vt:lpstr>Prostownik trój-pulsowy sterowany, połączony w gwiazdę – praca generatorowa</vt:lpstr>
      <vt:lpstr>Prostownik trój-pulsowy sterowany, połączony w gwiazdę – praca generatorowa</vt:lpstr>
      <vt:lpstr>3-fazowy, 6-pulsowy prostownik mostkowy sterowany</vt:lpstr>
      <vt:lpstr>3-fazowy, 6-pulsowy prostownik mostkowy sterowany</vt:lpstr>
      <vt:lpstr>3-fazowy, 6-pulsowy prostownik mostkowy sterowany</vt:lpstr>
      <vt:lpstr>3-fazowy, 6-pulsowy prostownik mostkowy sterowany</vt:lpstr>
      <vt:lpstr>3-fazowy, 6-pulsowy prostownik mostkowy sterowany</vt:lpstr>
      <vt:lpstr>3-fazowy, 6-pulsowy prostownik mostkowy sterowany</vt:lpstr>
      <vt:lpstr>3-fazowy, 6-pulsowy prostownik mostkowy sterowany</vt:lpstr>
      <vt:lpstr>3-fazowy, 6-pulsowy prostownik mostkowy sterowany</vt:lpstr>
      <vt:lpstr>3-fazowy, 6-pulsowy prostownik mostkowy sterowany</vt:lpstr>
      <vt:lpstr>3-fazowy, 6-pulsowy prostownik mostkowy sterowany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Piotr</dc:creator>
  <cp:lastModifiedBy>Piotr</cp:lastModifiedBy>
  <cp:revision>121</cp:revision>
  <dcterms:created xsi:type="dcterms:W3CDTF">2020-11-12T13:26:10Z</dcterms:created>
  <dcterms:modified xsi:type="dcterms:W3CDTF">2020-11-23T09:12:03Z</dcterms:modified>
</cp:coreProperties>
</file>