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1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F. Nowak" userId="ed2f675a7998cd3c" providerId="LiveId" clId="{03CFCC38-435E-4EB0-ACAE-7D68002D7BDB}"/>
    <pc:docChg chg="addSld delSld">
      <pc:chgData name="Paweł F. Nowak" userId="ed2f675a7998cd3c" providerId="LiveId" clId="{03CFCC38-435E-4EB0-ACAE-7D68002D7BDB}" dt="2020-12-04T22:27:59.218" v="35" actId="680"/>
      <pc:docMkLst>
        <pc:docMk/>
      </pc:docMkLst>
      <pc:sldChg chg="del">
        <pc:chgData name="Paweł F. Nowak" userId="ed2f675a7998cd3c" providerId="LiveId" clId="{03CFCC38-435E-4EB0-ACAE-7D68002D7BDB}" dt="2020-12-04T22:27:39.780" v="5" actId="47"/>
        <pc:sldMkLst>
          <pc:docMk/>
          <pc:sldMk cId="3536588442" sldId="258"/>
        </pc:sldMkLst>
      </pc:sldChg>
      <pc:sldChg chg="del">
        <pc:chgData name="Paweł F. Nowak" userId="ed2f675a7998cd3c" providerId="LiveId" clId="{03CFCC38-435E-4EB0-ACAE-7D68002D7BDB}" dt="2020-12-04T22:27:40.083" v="6" actId="47"/>
        <pc:sldMkLst>
          <pc:docMk/>
          <pc:sldMk cId="1299890175" sldId="259"/>
        </pc:sldMkLst>
      </pc:sldChg>
      <pc:sldChg chg="del">
        <pc:chgData name="Paweł F. Nowak" userId="ed2f675a7998cd3c" providerId="LiveId" clId="{03CFCC38-435E-4EB0-ACAE-7D68002D7BDB}" dt="2020-12-04T22:27:40.325" v="7" actId="47"/>
        <pc:sldMkLst>
          <pc:docMk/>
          <pc:sldMk cId="241907114" sldId="260"/>
        </pc:sldMkLst>
      </pc:sldChg>
      <pc:sldChg chg="del">
        <pc:chgData name="Paweł F. Nowak" userId="ed2f675a7998cd3c" providerId="LiveId" clId="{03CFCC38-435E-4EB0-ACAE-7D68002D7BDB}" dt="2020-12-04T22:27:40.575" v="8" actId="47"/>
        <pc:sldMkLst>
          <pc:docMk/>
          <pc:sldMk cId="3820611849" sldId="261"/>
        </pc:sldMkLst>
      </pc:sldChg>
      <pc:sldChg chg="del">
        <pc:chgData name="Paweł F. Nowak" userId="ed2f675a7998cd3c" providerId="LiveId" clId="{03CFCC38-435E-4EB0-ACAE-7D68002D7BDB}" dt="2020-12-04T22:27:34.990" v="0" actId="47"/>
        <pc:sldMkLst>
          <pc:docMk/>
          <pc:sldMk cId="764372844" sldId="262"/>
        </pc:sldMkLst>
      </pc:sldChg>
      <pc:sldChg chg="del">
        <pc:chgData name="Paweł F. Nowak" userId="ed2f675a7998cd3c" providerId="LiveId" clId="{03CFCC38-435E-4EB0-ACAE-7D68002D7BDB}" dt="2020-12-04T22:27:37.752" v="1" actId="47"/>
        <pc:sldMkLst>
          <pc:docMk/>
          <pc:sldMk cId="3385550693" sldId="263"/>
        </pc:sldMkLst>
      </pc:sldChg>
      <pc:sldChg chg="del">
        <pc:chgData name="Paweł F. Nowak" userId="ed2f675a7998cd3c" providerId="LiveId" clId="{03CFCC38-435E-4EB0-ACAE-7D68002D7BDB}" dt="2020-12-04T22:27:38.484" v="2" actId="47"/>
        <pc:sldMkLst>
          <pc:docMk/>
          <pc:sldMk cId="3430651844" sldId="264"/>
        </pc:sldMkLst>
      </pc:sldChg>
      <pc:sldChg chg="del">
        <pc:chgData name="Paweł F. Nowak" userId="ed2f675a7998cd3c" providerId="LiveId" clId="{03CFCC38-435E-4EB0-ACAE-7D68002D7BDB}" dt="2020-12-04T22:27:39.108" v="3" actId="47"/>
        <pc:sldMkLst>
          <pc:docMk/>
          <pc:sldMk cId="1938045897" sldId="265"/>
        </pc:sldMkLst>
      </pc:sldChg>
      <pc:sldChg chg="del">
        <pc:chgData name="Paweł F. Nowak" userId="ed2f675a7998cd3c" providerId="LiveId" clId="{03CFCC38-435E-4EB0-ACAE-7D68002D7BDB}" dt="2020-12-04T22:27:39.452" v="4" actId="47"/>
        <pc:sldMkLst>
          <pc:docMk/>
          <pc:sldMk cId="4001014563" sldId="266"/>
        </pc:sldMkLst>
      </pc:sldChg>
      <pc:sldChg chg="del">
        <pc:chgData name="Paweł F. Nowak" userId="ed2f675a7998cd3c" providerId="LiveId" clId="{03CFCC38-435E-4EB0-ACAE-7D68002D7BDB}" dt="2020-12-04T22:27:40.794" v="9" actId="47"/>
        <pc:sldMkLst>
          <pc:docMk/>
          <pc:sldMk cId="2936664359" sldId="267"/>
        </pc:sldMkLst>
      </pc:sldChg>
      <pc:sldChg chg="del">
        <pc:chgData name="Paweł F. Nowak" userId="ed2f675a7998cd3c" providerId="LiveId" clId="{03CFCC38-435E-4EB0-ACAE-7D68002D7BDB}" dt="2020-12-04T22:27:41.060" v="10" actId="47"/>
        <pc:sldMkLst>
          <pc:docMk/>
          <pc:sldMk cId="3155143960" sldId="268"/>
        </pc:sldMkLst>
      </pc:sldChg>
      <pc:sldChg chg="del">
        <pc:chgData name="Paweł F. Nowak" userId="ed2f675a7998cd3c" providerId="LiveId" clId="{03CFCC38-435E-4EB0-ACAE-7D68002D7BDB}" dt="2020-12-04T22:27:41.537" v="11" actId="47"/>
        <pc:sldMkLst>
          <pc:docMk/>
          <pc:sldMk cId="4053736991" sldId="269"/>
        </pc:sldMkLst>
      </pc:sldChg>
      <pc:sldChg chg="del">
        <pc:chgData name="Paweł F. Nowak" userId="ed2f675a7998cd3c" providerId="LiveId" clId="{03CFCC38-435E-4EB0-ACAE-7D68002D7BDB}" dt="2020-12-04T22:27:42.010" v="12" actId="47"/>
        <pc:sldMkLst>
          <pc:docMk/>
          <pc:sldMk cId="529623514" sldId="271"/>
        </pc:sldMkLst>
      </pc:sldChg>
      <pc:sldChg chg="del">
        <pc:chgData name="Paweł F. Nowak" userId="ed2f675a7998cd3c" providerId="LiveId" clId="{03CFCC38-435E-4EB0-ACAE-7D68002D7BDB}" dt="2020-12-04T22:27:42.957" v="13" actId="47"/>
        <pc:sldMkLst>
          <pc:docMk/>
          <pc:sldMk cId="2423629070" sldId="272"/>
        </pc:sldMkLst>
      </pc:sldChg>
      <pc:sldChg chg="del">
        <pc:chgData name="Paweł F. Nowak" userId="ed2f675a7998cd3c" providerId="LiveId" clId="{03CFCC38-435E-4EB0-ACAE-7D68002D7BDB}" dt="2020-12-04T22:27:43.480" v="14" actId="47"/>
        <pc:sldMkLst>
          <pc:docMk/>
          <pc:sldMk cId="3072839990" sldId="273"/>
        </pc:sldMkLst>
      </pc:sldChg>
      <pc:sldChg chg="del">
        <pc:chgData name="Paweł F. Nowak" userId="ed2f675a7998cd3c" providerId="LiveId" clId="{03CFCC38-435E-4EB0-ACAE-7D68002D7BDB}" dt="2020-12-04T22:27:44.074" v="15" actId="47"/>
        <pc:sldMkLst>
          <pc:docMk/>
          <pc:sldMk cId="2597701361" sldId="274"/>
        </pc:sldMkLst>
      </pc:sldChg>
      <pc:sldChg chg="del">
        <pc:chgData name="Paweł F. Nowak" userId="ed2f675a7998cd3c" providerId="LiveId" clId="{03CFCC38-435E-4EB0-ACAE-7D68002D7BDB}" dt="2020-12-04T22:27:44.659" v="16" actId="47"/>
        <pc:sldMkLst>
          <pc:docMk/>
          <pc:sldMk cId="1757137380" sldId="275"/>
        </pc:sldMkLst>
      </pc:sldChg>
      <pc:sldChg chg="del">
        <pc:chgData name="Paweł F. Nowak" userId="ed2f675a7998cd3c" providerId="LiveId" clId="{03CFCC38-435E-4EB0-ACAE-7D68002D7BDB}" dt="2020-12-04T22:27:45.516" v="18" actId="47"/>
        <pc:sldMkLst>
          <pc:docMk/>
          <pc:sldMk cId="1214559182" sldId="276"/>
        </pc:sldMkLst>
      </pc:sldChg>
      <pc:sldChg chg="del">
        <pc:chgData name="Paweł F. Nowak" userId="ed2f675a7998cd3c" providerId="LiveId" clId="{03CFCC38-435E-4EB0-ACAE-7D68002D7BDB}" dt="2020-12-04T22:27:45.203" v="17" actId="47"/>
        <pc:sldMkLst>
          <pc:docMk/>
          <pc:sldMk cId="4036436446" sldId="277"/>
        </pc:sldMkLst>
      </pc:sldChg>
      <pc:sldChg chg="del">
        <pc:chgData name="Paweł F. Nowak" userId="ed2f675a7998cd3c" providerId="LiveId" clId="{03CFCC38-435E-4EB0-ACAE-7D68002D7BDB}" dt="2020-12-04T22:27:45.781" v="19" actId="47"/>
        <pc:sldMkLst>
          <pc:docMk/>
          <pc:sldMk cId="2949311440" sldId="278"/>
        </pc:sldMkLst>
      </pc:sldChg>
      <pc:sldChg chg="del">
        <pc:chgData name="Paweł F. Nowak" userId="ed2f675a7998cd3c" providerId="LiveId" clId="{03CFCC38-435E-4EB0-ACAE-7D68002D7BDB}" dt="2020-12-04T22:27:46.016" v="20" actId="47"/>
        <pc:sldMkLst>
          <pc:docMk/>
          <pc:sldMk cId="2856862243" sldId="279"/>
        </pc:sldMkLst>
      </pc:sldChg>
      <pc:sldChg chg="del">
        <pc:chgData name="Paweł F. Nowak" userId="ed2f675a7998cd3c" providerId="LiveId" clId="{03CFCC38-435E-4EB0-ACAE-7D68002D7BDB}" dt="2020-12-04T22:27:46.536" v="21" actId="47"/>
        <pc:sldMkLst>
          <pc:docMk/>
          <pc:sldMk cId="345785026" sldId="280"/>
        </pc:sldMkLst>
      </pc:sldChg>
      <pc:sldChg chg="del">
        <pc:chgData name="Paweł F. Nowak" userId="ed2f675a7998cd3c" providerId="LiveId" clId="{03CFCC38-435E-4EB0-ACAE-7D68002D7BDB}" dt="2020-12-04T22:27:46.848" v="22" actId="47"/>
        <pc:sldMkLst>
          <pc:docMk/>
          <pc:sldMk cId="2725536926" sldId="281"/>
        </pc:sldMkLst>
      </pc:sldChg>
      <pc:sldChg chg="del">
        <pc:chgData name="Paweł F. Nowak" userId="ed2f675a7998cd3c" providerId="LiveId" clId="{03CFCC38-435E-4EB0-ACAE-7D68002D7BDB}" dt="2020-12-04T22:27:47.361" v="23" actId="47"/>
        <pc:sldMkLst>
          <pc:docMk/>
          <pc:sldMk cId="2269452430" sldId="282"/>
        </pc:sldMkLst>
      </pc:sldChg>
      <pc:sldChg chg="del">
        <pc:chgData name="Paweł F. Nowak" userId="ed2f675a7998cd3c" providerId="LiveId" clId="{03CFCC38-435E-4EB0-ACAE-7D68002D7BDB}" dt="2020-12-04T22:27:47.986" v="24" actId="47"/>
        <pc:sldMkLst>
          <pc:docMk/>
          <pc:sldMk cId="1676035411" sldId="283"/>
        </pc:sldMkLst>
      </pc:sldChg>
      <pc:sldChg chg="del">
        <pc:chgData name="Paweł F. Nowak" userId="ed2f675a7998cd3c" providerId="LiveId" clId="{03CFCC38-435E-4EB0-ACAE-7D68002D7BDB}" dt="2020-12-04T22:27:48.453" v="25" actId="47"/>
        <pc:sldMkLst>
          <pc:docMk/>
          <pc:sldMk cId="400735651" sldId="284"/>
        </pc:sldMkLst>
      </pc:sldChg>
      <pc:sldChg chg="del">
        <pc:chgData name="Paweł F. Nowak" userId="ed2f675a7998cd3c" providerId="LiveId" clId="{03CFCC38-435E-4EB0-ACAE-7D68002D7BDB}" dt="2020-12-04T22:27:49.015" v="26" actId="47"/>
        <pc:sldMkLst>
          <pc:docMk/>
          <pc:sldMk cId="702125912" sldId="285"/>
        </pc:sldMkLst>
      </pc:sldChg>
      <pc:sldChg chg="del">
        <pc:chgData name="Paweł F. Nowak" userId="ed2f675a7998cd3c" providerId="LiveId" clId="{03CFCC38-435E-4EB0-ACAE-7D68002D7BDB}" dt="2020-12-04T22:27:49.869" v="27" actId="47"/>
        <pc:sldMkLst>
          <pc:docMk/>
          <pc:sldMk cId="3614412570" sldId="286"/>
        </pc:sldMkLst>
      </pc:sldChg>
      <pc:sldChg chg="del">
        <pc:chgData name="Paweł F. Nowak" userId="ed2f675a7998cd3c" providerId="LiveId" clId="{03CFCC38-435E-4EB0-ACAE-7D68002D7BDB}" dt="2020-12-04T22:27:50.381" v="28" actId="47"/>
        <pc:sldMkLst>
          <pc:docMk/>
          <pc:sldMk cId="2557497689" sldId="287"/>
        </pc:sldMkLst>
      </pc:sldChg>
      <pc:sldChg chg="del">
        <pc:chgData name="Paweł F. Nowak" userId="ed2f675a7998cd3c" providerId="LiveId" clId="{03CFCC38-435E-4EB0-ACAE-7D68002D7BDB}" dt="2020-12-04T22:27:50.881" v="29" actId="47"/>
        <pc:sldMkLst>
          <pc:docMk/>
          <pc:sldMk cId="223672992" sldId="288"/>
        </pc:sldMkLst>
      </pc:sldChg>
      <pc:sldChg chg="del">
        <pc:chgData name="Paweł F. Nowak" userId="ed2f675a7998cd3c" providerId="LiveId" clId="{03CFCC38-435E-4EB0-ACAE-7D68002D7BDB}" dt="2020-12-04T22:27:51.457" v="30" actId="47"/>
        <pc:sldMkLst>
          <pc:docMk/>
          <pc:sldMk cId="1462410021" sldId="289"/>
        </pc:sldMkLst>
      </pc:sldChg>
      <pc:sldChg chg="del">
        <pc:chgData name="Paweł F. Nowak" userId="ed2f675a7998cd3c" providerId="LiveId" clId="{03CFCC38-435E-4EB0-ACAE-7D68002D7BDB}" dt="2020-12-04T22:27:52.129" v="31" actId="47"/>
        <pc:sldMkLst>
          <pc:docMk/>
          <pc:sldMk cId="3088008350" sldId="290"/>
        </pc:sldMkLst>
      </pc:sldChg>
      <pc:sldChg chg="del">
        <pc:chgData name="Paweł F. Nowak" userId="ed2f675a7998cd3c" providerId="LiveId" clId="{03CFCC38-435E-4EB0-ACAE-7D68002D7BDB}" dt="2020-12-04T22:27:52.486" v="32" actId="47"/>
        <pc:sldMkLst>
          <pc:docMk/>
          <pc:sldMk cId="2373559218" sldId="291"/>
        </pc:sldMkLst>
      </pc:sldChg>
      <pc:sldChg chg="del">
        <pc:chgData name="Paweł F. Nowak" userId="ed2f675a7998cd3c" providerId="LiveId" clId="{03CFCC38-435E-4EB0-ACAE-7D68002D7BDB}" dt="2020-12-04T22:27:52.792" v="33" actId="47"/>
        <pc:sldMkLst>
          <pc:docMk/>
          <pc:sldMk cId="464198039" sldId="292"/>
        </pc:sldMkLst>
      </pc:sldChg>
      <pc:sldChg chg="del">
        <pc:chgData name="Paweł F. Nowak" userId="ed2f675a7998cd3c" providerId="LiveId" clId="{03CFCC38-435E-4EB0-ACAE-7D68002D7BDB}" dt="2020-12-04T22:27:56.680" v="34" actId="47"/>
        <pc:sldMkLst>
          <pc:docMk/>
          <pc:sldMk cId="956188333" sldId="293"/>
        </pc:sldMkLst>
      </pc:sldChg>
      <pc:sldChg chg="new">
        <pc:chgData name="Paweł F. Nowak" userId="ed2f675a7998cd3c" providerId="LiveId" clId="{03CFCC38-435E-4EB0-ACAE-7D68002D7BDB}" dt="2020-12-04T22:27:59.218" v="35" actId="680"/>
        <pc:sldMkLst>
          <pc:docMk/>
          <pc:sldMk cId="574528487" sldId="295"/>
        </pc:sldMkLst>
      </pc:sldChg>
    </pc:docChg>
  </pc:docChgLst>
  <pc:docChgLst>
    <pc:chgData name="Paweł F. Nowak" userId="ed2f675a7998cd3c" providerId="LiveId" clId="{C1087D57-507D-4928-997F-F5D1DCC51383}"/>
    <pc:docChg chg="undo custSel addSld delSld modSld">
      <pc:chgData name="Paweł F. Nowak" userId="ed2f675a7998cd3c" providerId="LiveId" clId="{C1087D57-507D-4928-997F-F5D1DCC51383}" dt="2021-01-10T12:30:07.756" v="191" actId="20577"/>
      <pc:docMkLst>
        <pc:docMk/>
      </pc:docMkLst>
      <pc:sldChg chg="add">
        <pc:chgData name="Paweł F. Nowak" userId="ed2f675a7998cd3c" providerId="LiveId" clId="{C1087D57-507D-4928-997F-F5D1DCC51383}" dt="2021-01-10T11:47:55.317" v="65"/>
        <pc:sldMkLst>
          <pc:docMk/>
          <pc:sldMk cId="278804692" sldId="287"/>
        </pc:sldMkLst>
      </pc:sldChg>
      <pc:sldChg chg="del">
        <pc:chgData name="Paweł F. Nowak" userId="ed2f675a7998cd3c" providerId="LiveId" clId="{C1087D57-507D-4928-997F-F5D1DCC51383}" dt="2021-01-10T11:47:59.680" v="66" actId="2696"/>
        <pc:sldMkLst>
          <pc:docMk/>
          <pc:sldMk cId="4015267584" sldId="294"/>
        </pc:sldMkLst>
      </pc:sldChg>
      <pc:sldChg chg="addSp delSp mod setBg modClrScheme chgLayout">
        <pc:chgData name="Paweł F. Nowak" userId="ed2f675a7998cd3c" providerId="LiveId" clId="{C1087D57-507D-4928-997F-F5D1DCC51383}" dt="2021-01-10T11:27:36.003" v="18"/>
        <pc:sldMkLst>
          <pc:docMk/>
          <pc:sldMk cId="574528487" sldId="295"/>
        </pc:sldMkLst>
        <pc:spChg chg="del">
          <ac:chgData name="Paweł F. Nowak" userId="ed2f675a7998cd3c" providerId="LiveId" clId="{C1087D57-507D-4928-997F-F5D1DCC51383}" dt="2021-01-10T11:16:38.443" v="0" actId="700"/>
          <ac:spMkLst>
            <pc:docMk/>
            <pc:sldMk cId="574528487" sldId="295"/>
            <ac:spMk id="2" creationId="{6232004F-1D75-4485-BB49-613793F27F80}"/>
          </ac:spMkLst>
        </pc:spChg>
        <pc:spChg chg="del">
          <ac:chgData name="Paweł F. Nowak" userId="ed2f675a7998cd3c" providerId="LiveId" clId="{C1087D57-507D-4928-997F-F5D1DCC51383}" dt="2021-01-10T11:16:38.443" v="0" actId="700"/>
          <ac:spMkLst>
            <pc:docMk/>
            <pc:sldMk cId="574528487" sldId="295"/>
            <ac:spMk id="3" creationId="{6027F686-D604-437E-B146-BE72A741B81F}"/>
          </ac:spMkLst>
        </pc:spChg>
        <pc:picChg chg="add">
          <ac:chgData name="Paweł F. Nowak" userId="ed2f675a7998cd3c" providerId="LiveId" clId="{C1087D57-507D-4928-997F-F5D1DCC51383}" dt="2021-01-10T11:21:33.026" v="1" actId="22"/>
          <ac:picMkLst>
            <pc:docMk/>
            <pc:sldMk cId="574528487" sldId="295"/>
            <ac:picMk id="5" creationId="{169C99AD-C023-4085-B2E0-A1A913DE9536}"/>
          </ac:picMkLst>
        </pc:picChg>
      </pc:sldChg>
      <pc:sldChg chg="addSp new mod setBg">
        <pc:chgData name="Paweł F. Nowak" userId="ed2f675a7998cd3c" providerId="LiveId" clId="{C1087D57-507D-4928-997F-F5D1DCC51383}" dt="2021-01-10T11:27:42.642" v="19"/>
        <pc:sldMkLst>
          <pc:docMk/>
          <pc:sldMk cId="490788775" sldId="296"/>
        </pc:sldMkLst>
        <pc:picChg chg="add">
          <ac:chgData name="Paweł F. Nowak" userId="ed2f675a7998cd3c" providerId="LiveId" clId="{C1087D57-507D-4928-997F-F5D1DCC51383}" dt="2021-01-10T11:22:08.777" v="3" actId="22"/>
          <ac:picMkLst>
            <pc:docMk/>
            <pc:sldMk cId="490788775" sldId="296"/>
            <ac:picMk id="3" creationId="{759CD68B-FA60-4C85-92EE-6BB7369DDC8F}"/>
          </ac:picMkLst>
        </pc:picChg>
      </pc:sldChg>
      <pc:sldChg chg="addSp new mod setBg">
        <pc:chgData name="Paweł F. Nowak" userId="ed2f675a7998cd3c" providerId="LiveId" clId="{C1087D57-507D-4928-997F-F5D1DCC51383}" dt="2021-01-10T11:27:46.552" v="20"/>
        <pc:sldMkLst>
          <pc:docMk/>
          <pc:sldMk cId="1403260518" sldId="297"/>
        </pc:sldMkLst>
        <pc:picChg chg="add">
          <ac:chgData name="Paweł F. Nowak" userId="ed2f675a7998cd3c" providerId="LiveId" clId="{C1087D57-507D-4928-997F-F5D1DCC51383}" dt="2021-01-10T11:22:38.006" v="5" actId="22"/>
          <ac:picMkLst>
            <pc:docMk/>
            <pc:sldMk cId="1403260518" sldId="297"/>
            <ac:picMk id="3" creationId="{C7809B1F-0B1E-4D7F-9B59-1CB6D64F4C98}"/>
          </ac:picMkLst>
        </pc:picChg>
      </pc:sldChg>
      <pc:sldChg chg="addSp new mod setBg">
        <pc:chgData name="Paweł F. Nowak" userId="ed2f675a7998cd3c" providerId="LiveId" clId="{C1087D57-507D-4928-997F-F5D1DCC51383}" dt="2021-01-10T11:27:50.795" v="21"/>
        <pc:sldMkLst>
          <pc:docMk/>
          <pc:sldMk cId="2527426268" sldId="298"/>
        </pc:sldMkLst>
        <pc:picChg chg="add">
          <ac:chgData name="Paweł F. Nowak" userId="ed2f675a7998cd3c" providerId="LiveId" clId="{C1087D57-507D-4928-997F-F5D1DCC51383}" dt="2021-01-10T11:23:09.978" v="7" actId="22"/>
          <ac:picMkLst>
            <pc:docMk/>
            <pc:sldMk cId="2527426268" sldId="298"/>
            <ac:picMk id="3" creationId="{BCA10B01-FBB2-43DC-80E7-CF37D5A68005}"/>
          </ac:picMkLst>
        </pc:picChg>
      </pc:sldChg>
      <pc:sldChg chg="addSp new mod setBg">
        <pc:chgData name="Paweł F. Nowak" userId="ed2f675a7998cd3c" providerId="LiveId" clId="{C1087D57-507D-4928-997F-F5D1DCC51383}" dt="2021-01-10T11:27:55.259" v="22"/>
        <pc:sldMkLst>
          <pc:docMk/>
          <pc:sldMk cId="2399303730" sldId="299"/>
        </pc:sldMkLst>
        <pc:picChg chg="add">
          <ac:chgData name="Paweł F. Nowak" userId="ed2f675a7998cd3c" providerId="LiveId" clId="{C1087D57-507D-4928-997F-F5D1DCC51383}" dt="2021-01-10T11:24:36.868" v="9" actId="22"/>
          <ac:picMkLst>
            <pc:docMk/>
            <pc:sldMk cId="2399303730" sldId="299"/>
            <ac:picMk id="3" creationId="{C65A6581-F56A-4E2C-8900-201C95C585CF}"/>
          </ac:picMkLst>
        </pc:picChg>
      </pc:sldChg>
      <pc:sldChg chg="addSp new mod setBg">
        <pc:chgData name="Paweł F. Nowak" userId="ed2f675a7998cd3c" providerId="LiveId" clId="{C1087D57-507D-4928-997F-F5D1DCC51383}" dt="2021-01-10T11:28:00.567" v="23"/>
        <pc:sldMkLst>
          <pc:docMk/>
          <pc:sldMk cId="3473215147" sldId="300"/>
        </pc:sldMkLst>
        <pc:picChg chg="add">
          <ac:chgData name="Paweł F. Nowak" userId="ed2f675a7998cd3c" providerId="LiveId" clId="{C1087D57-507D-4928-997F-F5D1DCC51383}" dt="2021-01-10T11:25:14.640" v="11" actId="22"/>
          <ac:picMkLst>
            <pc:docMk/>
            <pc:sldMk cId="3473215147" sldId="300"/>
            <ac:picMk id="3" creationId="{724DD4DC-9969-42EB-8A08-67BCDB34404A}"/>
          </ac:picMkLst>
        </pc:picChg>
      </pc:sldChg>
      <pc:sldChg chg="addSp new mod setBg">
        <pc:chgData name="Paweł F. Nowak" userId="ed2f675a7998cd3c" providerId="LiveId" clId="{C1087D57-507D-4928-997F-F5D1DCC51383}" dt="2021-01-10T11:28:06.210" v="24"/>
        <pc:sldMkLst>
          <pc:docMk/>
          <pc:sldMk cId="103326866" sldId="301"/>
        </pc:sldMkLst>
        <pc:picChg chg="add">
          <ac:chgData name="Paweł F. Nowak" userId="ed2f675a7998cd3c" providerId="LiveId" clId="{C1087D57-507D-4928-997F-F5D1DCC51383}" dt="2021-01-10T11:25:41.840" v="13" actId="22"/>
          <ac:picMkLst>
            <pc:docMk/>
            <pc:sldMk cId="103326866" sldId="301"/>
            <ac:picMk id="3" creationId="{B8F5FAEE-7243-4995-B255-CDBE91D32C3D}"/>
          </ac:picMkLst>
        </pc:picChg>
      </pc:sldChg>
      <pc:sldChg chg="addSp new mod setBg">
        <pc:chgData name="Paweł F. Nowak" userId="ed2f675a7998cd3c" providerId="LiveId" clId="{C1087D57-507D-4928-997F-F5D1DCC51383}" dt="2021-01-10T11:28:11.093" v="25"/>
        <pc:sldMkLst>
          <pc:docMk/>
          <pc:sldMk cId="1340372306" sldId="302"/>
        </pc:sldMkLst>
        <pc:picChg chg="add">
          <ac:chgData name="Paweł F. Nowak" userId="ed2f675a7998cd3c" providerId="LiveId" clId="{C1087D57-507D-4928-997F-F5D1DCC51383}" dt="2021-01-10T11:26:06.845" v="15" actId="22"/>
          <ac:picMkLst>
            <pc:docMk/>
            <pc:sldMk cId="1340372306" sldId="302"/>
            <ac:picMk id="3" creationId="{280764D9-D057-45A9-A568-E502CD33C14B}"/>
          </ac:picMkLst>
        </pc:picChg>
      </pc:sldChg>
      <pc:sldChg chg="addSp new mod setBg">
        <pc:chgData name="Paweł F. Nowak" userId="ed2f675a7998cd3c" providerId="LiveId" clId="{C1087D57-507D-4928-997F-F5D1DCC51383}" dt="2021-01-10T11:32:38.358" v="39"/>
        <pc:sldMkLst>
          <pc:docMk/>
          <pc:sldMk cId="3244550083" sldId="303"/>
        </pc:sldMkLst>
        <pc:picChg chg="add">
          <ac:chgData name="Paweł F. Nowak" userId="ed2f675a7998cd3c" providerId="LiveId" clId="{C1087D57-507D-4928-997F-F5D1DCC51383}" dt="2021-01-10T11:29:19.953" v="27" actId="22"/>
          <ac:picMkLst>
            <pc:docMk/>
            <pc:sldMk cId="3244550083" sldId="303"/>
            <ac:picMk id="3" creationId="{4666CDBC-6ED3-43F1-A6A9-7885A8164275}"/>
          </ac:picMkLst>
        </pc:picChg>
      </pc:sldChg>
      <pc:sldChg chg="addSp new mod setBg">
        <pc:chgData name="Paweł F. Nowak" userId="ed2f675a7998cd3c" providerId="LiveId" clId="{C1087D57-507D-4928-997F-F5D1DCC51383}" dt="2021-01-10T11:32:42.692" v="40"/>
        <pc:sldMkLst>
          <pc:docMk/>
          <pc:sldMk cId="1932106632" sldId="304"/>
        </pc:sldMkLst>
        <pc:picChg chg="add">
          <ac:chgData name="Paweł F. Nowak" userId="ed2f675a7998cd3c" providerId="LiveId" clId="{C1087D57-507D-4928-997F-F5D1DCC51383}" dt="2021-01-10T11:29:57.732" v="29" actId="22"/>
          <ac:picMkLst>
            <pc:docMk/>
            <pc:sldMk cId="1932106632" sldId="304"/>
            <ac:picMk id="3" creationId="{A2962DD4-C109-498C-86EC-2A4CE003550E}"/>
          </ac:picMkLst>
        </pc:picChg>
      </pc:sldChg>
      <pc:sldChg chg="addSp new mod setBg">
        <pc:chgData name="Paweł F. Nowak" userId="ed2f675a7998cd3c" providerId="LiveId" clId="{C1087D57-507D-4928-997F-F5D1DCC51383}" dt="2021-01-10T11:32:46.957" v="41"/>
        <pc:sldMkLst>
          <pc:docMk/>
          <pc:sldMk cId="3559594508" sldId="305"/>
        </pc:sldMkLst>
        <pc:picChg chg="add">
          <ac:chgData name="Paweł F. Nowak" userId="ed2f675a7998cd3c" providerId="LiveId" clId="{C1087D57-507D-4928-997F-F5D1DCC51383}" dt="2021-01-10T11:30:30.901" v="31" actId="22"/>
          <ac:picMkLst>
            <pc:docMk/>
            <pc:sldMk cId="3559594508" sldId="305"/>
            <ac:picMk id="3" creationId="{43CBC52B-8344-485F-9CFB-8C309C10A3AF}"/>
          </ac:picMkLst>
        </pc:picChg>
      </pc:sldChg>
      <pc:sldChg chg="addSp new mod setBg">
        <pc:chgData name="Paweł F. Nowak" userId="ed2f675a7998cd3c" providerId="LiveId" clId="{C1087D57-507D-4928-997F-F5D1DCC51383}" dt="2021-01-10T11:32:51.701" v="42"/>
        <pc:sldMkLst>
          <pc:docMk/>
          <pc:sldMk cId="2538368290" sldId="306"/>
        </pc:sldMkLst>
        <pc:picChg chg="add">
          <ac:chgData name="Paweł F. Nowak" userId="ed2f675a7998cd3c" providerId="LiveId" clId="{C1087D57-507D-4928-997F-F5D1DCC51383}" dt="2021-01-10T11:31:03.853" v="33" actId="22"/>
          <ac:picMkLst>
            <pc:docMk/>
            <pc:sldMk cId="2538368290" sldId="306"/>
            <ac:picMk id="3" creationId="{1C807C48-944B-4867-82B0-B9A8FCD7F4A5}"/>
          </ac:picMkLst>
        </pc:picChg>
      </pc:sldChg>
      <pc:sldChg chg="addSp new mod setBg">
        <pc:chgData name="Paweł F. Nowak" userId="ed2f675a7998cd3c" providerId="LiveId" clId="{C1087D57-507D-4928-997F-F5D1DCC51383}" dt="2021-01-10T11:32:56.198" v="43"/>
        <pc:sldMkLst>
          <pc:docMk/>
          <pc:sldMk cId="2454788175" sldId="307"/>
        </pc:sldMkLst>
        <pc:picChg chg="add">
          <ac:chgData name="Paweł F. Nowak" userId="ed2f675a7998cd3c" providerId="LiveId" clId="{C1087D57-507D-4928-997F-F5D1DCC51383}" dt="2021-01-10T11:31:40.563" v="35" actId="22"/>
          <ac:picMkLst>
            <pc:docMk/>
            <pc:sldMk cId="2454788175" sldId="307"/>
            <ac:picMk id="3" creationId="{19386C5D-D2FC-4E10-8999-0C0911A812EF}"/>
          </ac:picMkLst>
        </pc:picChg>
      </pc:sldChg>
      <pc:sldChg chg="addSp new mod setBg">
        <pc:chgData name="Paweł F. Nowak" userId="ed2f675a7998cd3c" providerId="LiveId" clId="{C1087D57-507D-4928-997F-F5D1DCC51383}" dt="2021-01-10T11:33:04.950" v="44"/>
        <pc:sldMkLst>
          <pc:docMk/>
          <pc:sldMk cId="2399082659" sldId="308"/>
        </pc:sldMkLst>
        <pc:picChg chg="add">
          <ac:chgData name="Paweł F. Nowak" userId="ed2f675a7998cd3c" providerId="LiveId" clId="{C1087D57-507D-4928-997F-F5D1DCC51383}" dt="2021-01-10T11:32:09.165" v="37" actId="22"/>
          <ac:picMkLst>
            <pc:docMk/>
            <pc:sldMk cId="2399082659" sldId="308"/>
            <ac:picMk id="3" creationId="{373F9D53-4977-4708-8C59-E240A58349A2}"/>
          </ac:picMkLst>
        </pc:picChg>
      </pc:sldChg>
      <pc:sldChg chg="addSp new mod setBg">
        <pc:chgData name="Paweł F. Nowak" userId="ed2f675a7998cd3c" providerId="LiveId" clId="{C1087D57-507D-4928-997F-F5D1DCC51383}" dt="2021-01-10T11:40:06.833" v="58"/>
        <pc:sldMkLst>
          <pc:docMk/>
          <pc:sldMk cId="1325523772" sldId="309"/>
        </pc:sldMkLst>
        <pc:picChg chg="add">
          <ac:chgData name="Paweł F. Nowak" userId="ed2f675a7998cd3c" providerId="LiveId" clId="{C1087D57-507D-4928-997F-F5D1DCC51383}" dt="2021-01-10T11:36:43.624" v="45" actId="22"/>
          <ac:picMkLst>
            <pc:docMk/>
            <pc:sldMk cId="1325523772" sldId="309"/>
            <ac:picMk id="3" creationId="{5826A0E7-F354-446A-A7C0-1B55856D5B4D}"/>
          </ac:picMkLst>
        </pc:picChg>
      </pc:sldChg>
      <pc:sldChg chg="addSp new mod setBg">
        <pc:chgData name="Paweł F. Nowak" userId="ed2f675a7998cd3c" providerId="LiveId" clId="{C1087D57-507D-4928-997F-F5D1DCC51383}" dt="2021-01-10T11:40:10.937" v="59"/>
        <pc:sldMkLst>
          <pc:docMk/>
          <pc:sldMk cId="3974615296" sldId="310"/>
        </pc:sldMkLst>
        <pc:picChg chg="add">
          <ac:chgData name="Paweł F. Nowak" userId="ed2f675a7998cd3c" providerId="LiveId" clId="{C1087D57-507D-4928-997F-F5D1DCC51383}" dt="2021-01-10T11:37:39.191" v="47" actId="22"/>
          <ac:picMkLst>
            <pc:docMk/>
            <pc:sldMk cId="3974615296" sldId="310"/>
            <ac:picMk id="3" creationId="{6C226508-3763-4EBE-B953-2EA5DC0B5F51}"/>
          </ac:picMkLst>
        </pc:picChg>
      </pc:sldChg>
      <pc:sldChg chg="addSp new mod setBg">
        <pc:chgData name="Paweł F. Nowak" userId="ed2f675a7998cd3c" providerId="LiveId" clId="{C1087D57-507D-4928-997F-F5D1DCC51383}" dt="2021-01-10T11:40:15.879" v="60"/>
        <pc:sldMkLst>
          <pc:docMk/>
          <pc:sldMk cId="2312849815" sldId="311"/>
        </pc:sldMkLst>
        <pc:picChg chg="add">
          <ac:chgData name="Paweł F. Nowak" userId="ed2f675a7998cd3c" providerId="LiveId" clId="{C1087D57-507D-4928-997F-F5D1DCC51383}" dt="2021-01-10T11:38:05.866" v="49" actId="22"/>
          <ac:picMkLst>
            <pc:docMk/>
            <pc:sldMk cId="2312849815" sldId="311"/>
            <ac:picMk id="3" creationId="{30F4BDFE-ABDB-4F69-86F6-B7ABCDC3A2F9}"/>
          </ac:picMkLst>
        </pc:picChg>
      </pc:sldChg>
      <pc:sldChg chg="addSp new mod setBg">
        <pc:chgData name="Paweł F. Nowak" userId="ed2f675a7998cd3c" providerId="LiveId" clId="{C1087D57-507D-4928-997F-F5D1DCC51383}" dt="2021-01-10T11:40:20.321" v="61"/>
        <pc:sldMkLst>
          <pc:docMk/>
          <pc:sldMk cId="577369329" sldId="312"/>
        </pc:sldMkLst>
        <pc:picChg chg="add">
          <ac:chgData name="Paweł F. Nowak" userId="ed2f675a7998cd3c" providerId="LiveId" clId="{C1087D57-507D-4928-997F-F5D1DCC51383}" dt="2021-01-10T11:38:32.409" v="51" actId="22"/>
          <ac:picMkLst>
            <pc:docMk/>
            <pc:sldMk cId="577369329" sldId="312"/>
            <ac:picMk id="3" creationId="{087895FD-37E1-4560-BAFF-ADCFBB3100C7}"/>
          </ac:picMkLst>
        </pc:picChg>
      </pc:sldChg>
      <pc:sldChg chg="addSp new mod setBg">
        <pc:chgData name="Paweł F. Nowak" userId="ed2f675a7998cd3c" providerId="LiveId" clId="{C1087D57-507D-4928-997F-F5D1DCC51383}" dt="2021-01-10T11:40:25.649" v="62"/>
        <pc:sldMkLst>
          <pc:docMk/>
          <pc:sldMk cId="1898193838" sldId="313"/>
        </pc:sldMkLst>
        <pc:picChg chg="add">
          <ac:chgData name="Paweł F. Nowak" userId="ed2f675a7998cd3c" providerId="LiveId" clId="{C1087D57-507D-4928-997F-F5D1DCC51383}" dt="2021-01-10T11:39:02.503" v="53" actId="22"/>
          <ac:picMkLst>
            <pc:docMk/>
            <pc:sldMk cId="1898193838" sldId="313"/>
            <ac:picMk id="3" creationId="{912AE2FA-0E5D-4297-9CA4-FF09B2163904}"/>
          </ac:picMkLst>
        </pc:picChg>
      </pc:sldChg>
      <pc:sldChg chg="addSp new mod setBg">
        <pc:chgData name="Paweł F. Nowak" userId="ed2f675a7998cd3c" providerId="LiveId" clId="{C1087D57-507D-4928-997F-F5D1DCC51383}" dt="2021-01-10T11:40:33.866" v="63"/>
        <pc:sldMkLst>
          <pc:docMk/>
          <pc:sldMk cId="2590144952" sldId="314"/>
        </pc:sldMkLst>
        <pc:picChg chg="add">
          <ac:chgData name="Paweł F. Nowak" userId="ed2f675a7998cd3c" providerId="LiveId" clId="{C1087D57-507D-4928-997F-F5D1DCC51383}" dt="2021-01-10T11:39:29.082" v="55" actId="22"/>
          <ac:picMkLst>
            <pc:docMk/>
            <pc:sldMk cId="2590144952" sldId="314"/>
            <ac:picMk id="3" creationId="{172CB723-388F-4461-BD21-492FDF030DDC}"/>
          </ac:picMkLst>
        </pc:picChg>
      </pc:sldChg>
      <pc:sldChg chg="addSp new mod setBg">
        <pc:chgData name="Paweł F. Nowak" userId="ed2f675a7998cd3c" providerId="LiveId" clId="{C1087D57-507D-4928-997F-F5D1DCC51383}" dt="2021-01-10T11:40:39.023" v="64"/>
        <pc:sldMkLst>
          <pc:docMk/>
          <pc:sldMk cId="2025317431" sldId="315"/>
        </pc:sldMkLst>
        <pc:picChg chg="add">
          <ac:chgData name="Paweł F. Nowak" userId="ed2f675a7998cd3c" providerId="LiveId" clId="{C1087D57-507D-4928-997F-F5D1DCC51383}" dt="2021-01-10T11:39:54.106" v="57" actId="22"/>
          <ac:picMkLst>
            <pc:docMk/>
            <pc:sldMk cId="2025317431" sldId="315"/>
            <ac:picMk id="3" creationId="{C6EF0439-0D7D-49C6-B897-F3B0E874ADDC}"/>
          </ac:picMkLst>
        </pc:picChg>
      </pc:sldChg>
      <pc:sldChg chg="addSp delSp modSp new mod">
        <pc:chgData name="Paweł F. Nowak" userId="ed2f675a7998cd3c" providerId="LiveId" clId="{C1087D57-507D-4928-997F-F5D1DCC51383}" dt="2021-01-10T12:30:07.756" v="191" actId="20577"/>
        <pc:sldMkLst>
          <pc:docMk/>
          <pc:sldMk cId="2720791590" sldId="316"/>
        </pc:sldMkLst>
        <pc:graphicFrameChg chg="add del modGraphic">
          <ac:chgData name="Paweł F. Nowak" userId="ed2f675a7998cd3c" providerId="LiveId" clId="{C1087D57-507D-4928-997F-F5D1DCC51383}" dt="2021-01-10T12:22:46.274" v="76" actId="478"/>
          <ac:graphicFrameMkLst>
            <pc:docMk/>
            <pc:sldMk cId="2720791590" sldId="316"/>
            <ac:graphicFrameMk id="2" creationId="{2D5A49CD-2D63-4A23-9E99-73E6CA3EC1B5}"/>
          </ac:graphicFrameMkLst>
        </pc:graphicFrameChg>
        <pc:graphicFrameChg chg="add mod modGraphic">
          <ac:chgData name="Paweł F. Nowak" userId="ed2f675a7998cd3c" providerId="LiveId" clId="{C1087D57-507D-4928-997F-F5D1DCC51383}" dt="2021-01-10T12:30:07.756" v="191" actId="20577"/>
          <ac:graphicFrameMkLst>
            <pc:docMk/>
            <pc:sldMk cId="2720791590" sldId="316"/>
            <ac:graphicFrameMk id="3" creationId="{DE1FCC1B-8F35-4604-8DE5-496E9C42E983}"/>
          </ac:graphicFrameMkLst>
        </pc:graphicFrameChg>
      </pc:sldChg>
    </pc:docChg>
  </pc:docChgLst>
  <pc:docChgLst>
    <pc:chgData name="Paweł F. Nowak" userId="ed2f675a7998cd3c" providerId="LiveId" clId="{1D328482-5F16-407B-84A8-8BB7E2A0241C}"/>
    <pc:docChg chg="modSld">
      <pc:chgData name="Paweł F. Nowak" userId="ed2f675a7998cd3c" providerId="LiveId" clId="{1D328482-5F16-407B-84A8-8BB7E2A0241C}" dt="2021-01-10T12:46:31.645" v="11" actId="20577"/>
      <pc:docMkLst>
        <pc:docMk/>
      </pc:docMkLst>
      <pc:sldChg chg="modSp mod">
        <pc:chgData name="Paweł F. Nowak" userId="ed2f675a7998cd3c" providerId="LiveId" clId="{1D328482-5F16-407B-84A8-8BB7E2A0241C}" dt="2021-01-10T12:46:31.645" v="11" actId="20577"/>
        <pc:sldMkLst>
          <pc:docMk/>
          <pc:sldMk cId="2752623481" sldId="256"/>
        </pc:sldMkLst>
        <pc:spChg chg="mod">
          <ac:chgData name="Paweł F. Nowak" userId="ed2f675a7998cd3c" providerId="LiveId" clId="{1D328482-5F16-407B-84A8-8BB7E2A0241C}" dt="2021-01-10T12:46:31.645" v="11" actId="20577"/>
          <ac:spMkLst>
            <pc:docMk/>
            <pc:sldMk cId="2752623481" sldId="256"/>
            <ac:spMk id="3" creationId="{E01CB6C1-50B3-4192-8114-04B3AA1E8E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E89B1-035F-45F5-9F8D-08D8033CD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1DFCE9-3B30-4201-96C6-96AA74C84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CD3BD3-4F92-4C37-9DAD-96567835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6271C6-1441-4A73-97AB-CB21490E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92464B-3A98-40C4-8984-EB374E8A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55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0DCF5-24C4-4379-AB17-25C73328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375A05-FA80-43BB-BEC4-4999F62B6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4F23DD-1533-471A-95A1-93D4CBB8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DEB745-9E98-4134-AADF-2F5B8FBC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CA2AF2-B528-4966-AA22-87D3B3E8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23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6CA078F-2885-42A3-B6D7-24F504712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5F1E78-4CD0-4900-8463-19136DEAB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F5E434-FC5B-4427-9352-FB64C615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867031-A9C0-4A69-B0D5-97BC4BBF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8A49A8-72CC-4C09-BDA9-E30736DA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98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85089-C91D-4A26-861B-49090845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57B2D-7878-4C8E-8F86-171D3296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F91D94-5F87-4BAA-9B17-A96ADB71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AE279A-102A-43F5-8661-81050600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C29D62-DF47-48FA-8B12-35E52560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8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7A71CC-1B8A-4909-A7E0-1B9F119D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B34948-9894-4E60-B3C3-D34EAEA1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F6A6C-1531-42B0-B20C-0CA1F66E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D9FC82-3C9C-414B-930B-6F6A22ED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B1B96B-7B98-46A1-A1F9-AAB0150A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2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7B014-E6D7-403B-AE44-860C4AFD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8CA81B-EDBB-42B2-B956-9DF120CC7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EFB8F4-5B37-4E7D-90A3-734D1FCBC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332CE4-6BE5-4B94-9FC4-D1ED804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5CD8A4-11DD-4108-B373-8FF86444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55E687-5430-4527-B878-30023596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76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C5F94-9D20-4963-A768-3613CD4C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2711AA-55F3-4315-8226-47702DE4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CEE784-582B-4864-A7E5-3CD84840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2ADBF41-AF4E-4F97-98BC-078B95297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5A2C35-1CDB-4F4C-B2D5-3C84F70AF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3ED3217-314A-4BD4-93F7-7030D433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4E0202E-F335-4D14-9637-B88712DC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14F5B3-6264-40B7-90E9-4EB7127B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7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E70C-F573-4AEC-B9CA-5044CB23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079D46-CA0B-4D7C-ADD9-F678EBB4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BA55D1-E945-454A-B790-90B58D07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534C48-EAF7-4472-BCB8-957AAF1E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73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E04C7F6-6C4B-4AB0-9BE3-82C96072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562D385-B0FF-44D6-89C3-4EE0AB51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C6FEE4-5055-4010-8727-5D11ABD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98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B0378B-84A7-4D61-8A95-6BCC6644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8145E9-F11E-45FD-B398-3AA17138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6ADF8F-9F73-4D65-BF09-2BBF48F7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6F4DCB-2EC9-470B-A6B1-709B399D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04E1F9-B846-4F51-A785-6CF4B001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679D28-56BF-4706-982B-07B19CAA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11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9DD68-9197-4850-8C0A-A0028EC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1F0E98-7403-4506-A18B-B81A6914C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629E17-36C6-44FA-ABAD-1B498977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8BF620-27F3-4758-A7A7-2FE4E439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BF4F9C-1E90-4341-92E6-7DEDE72B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F4EBC7-B883-4441-925E-EDF1C499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3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F2BFF3B-8FAC-42D2-A7F0-52F51690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04036A-60F8-43A4-B741-CE420477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BCEDDD-92CA-43DF-8028-E61784553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DC60-FC06-4FE0-96B7-FD10D0DC65DD}" type="datetimeFigureOut">
              <a:rPr lang="pl-PL" smtClean="0"/>
              <a:t>10.01.2021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570D3D-C599-4DD7-95E9-B8BBC357C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1ED02B-7D45-4039-A872-136D139DE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25F2-C4E3-4F23-B765-4A69838E30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02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007012-4C2F-4BE5-9FC9-4B46C20D9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Analiza projektów osnowy lekcyjnej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1CB6C1-50B3-4192-8114-04B3AA1E8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-NST-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1E459A-2252-474A-A4DF-5F2DAACBB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090"/>
            <a:ext cx="683270" cy="55591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3E98B9F-28AC-4778-9B02-BC1F79E31E93}"/>
              </a:ext>
            </a:extLst>
          </p:cNvPr>
          <p:cNvSpPr txBox="1"/>
          <p:nvPr/>
        </p:nvSpPr>
        <p:spPr>
          <a:xfrm>
            <a:off x="683270" y="6394961"/>
            <a:ext cx="325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Gabriola" panose="04040605051002020D02" pitchFamily="82" charset="0"/>
              </a:rPr>
              <a:t>dr Paweł Fryderyk Nowak</a:t>
            </a:r>
          </a:p>
        </p:txBody>
      </p:sp>
    </p:spTree>
    <p:extLst>
      <p:ext uri="{BB962C8B-B14F-4D97-AF65-F5344CB8AC3E}">
        <p14:creationId xmlns:p14="http://schemas.microsoft.com/office/powerpoint/2010/main" val="275262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F5FAEE-7243-4995-B255-CDBE91D3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47650"/>
            <a:ext cx="117157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80764D9-D057-45A9-A568-E502CD33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600200"/>
            <a:ext cx="117538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66CDBC-6ED3-43F1-A6A9-7885A816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77" y="0"/>
            <a:ext cx="10971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5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962DD4-C109-498C-86EC-2A4CE003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7" y="0"/>
            <a:ext cx="1101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3CBC52B-8344-485F-9CFB-8C309C10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65" y="0"/>
            <a:ext cx="1099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807C48-944B-4867-82B0-B9A8FCD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6" y="0"/>
            <a:ext cx="11146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386C5D-D2FC-4E10-8999-0C0911A8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4" y="0"/>
            <a:ext cx="11050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3F9D53-4977-4708-8C59-E240A583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881062"/>
            <a:ext cx="118967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826A0E7-F354-446A-A7C0-1B55856D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95262"/>
            <a:ext cx="101536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C226508-3763-4EBE-B953-2EA5DC0B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14312"/>
            <a:ext cx="100774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7AE53C-C5A7-46B6-BD07-90F31F01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F4BDFE-ABDB-4F69-86F6-B7ABCDC3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71450"/>
            <a:ext cx="100012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87895FD-37E1-4560-BAFF-ADCFBB31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3362"/>
            <a:ext cx="99822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2AE2FA-0E5D-4297-9CA4-FF09B216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90500"/>
            <a:ext cx="99917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2CB723-388F-4461-BD21-492FDF03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76212"/>
            <a:ext cx="99726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6EF0439-0D7D-49C6-B897-F3B0E874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609725"/>
            <a:ext cx="9972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E1FCC1B-8F35-4604-8DE5-496E9C42E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40688"/>
              </p:ext>
            </p:extLst>
          </p:nvPr>
        </p:nvGraphicFramePr>
        <p:xfrm>
          <a:off x="685798" y="394855"/>
          <a:ext cx="9829799" cy="62684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43171">
                  <a:extLst>
                    <a:ext uri="{9D8B030D-6E8A-4147-A177-3AD203B41FA5}">
                      <a16:colId xmlns:a16="http://schemas.microsoft.com/office/drawing/2014/main" val="1253959069"/>
                    </a:ext>
                  </a:extLst>
                </a:gridCol>
                <a:gridCol w="846657">
                  <a:extLst>
                    <a:ext uri="{9D8B030D-6E8A-4147-A177-3AD203B41FA5}">
                      <a16:colId xmlns:a16="http://schemas.microsoft.com/office/drawing/2014/main" val="2428088697"/>
                    </a:ext>
                  </a:extLst>
                </a:gridCol>
                <a:gridCol w="846657">
                  <a:extLst>
                    <a:ext uri="{9D8B030D-6E8A-4147-A177-3AD203B41FA5}">
                      <a16:colId xmlns:a16="http://schemas.microsoft.com/office/drawing/2014/main" val="2945279581"/>
                    </a:ext>
                  </a:extLst>
                </a:gridCol>
                <a:gridCol w="846657">
                  <a:extLst>
                    <a:ext uri="{9D8B030D-6E8A-4147-A177-3AD203B41FA5}">
                      <a16:colId xmlns:a16="http://schemas.microsoft.com/office/drawing/2014/main" val="2451573305"/>
                    </a:ext>
                  </a:extLst>
                </a:gridCol>
                <a:gridCol w="846657">
                  <a:extLst>
                    <a:ext uri="{9D8B030D-6E8A-4147-A177-3AD203B41FA5}">
                      <a16:colId xmlns:a16="http://schemas.microsoft.com/office/drawing/2014/main" val="694786303"/>
                    </a:ext>
                  </a:extLst>
                </a:gridCol>
              </a:tblGrid>
              <a:tr h="264215">
                <a:tc>
                  <a:txBody>
                    <a:bodyPr/>
                    <a:lstStyle/>
                    <a:p>
                      <a:pPr marL="8001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Kryteria oceny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1872610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1. Czy cele są sformułowane precyzyjnie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514982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2. Czy występuje stopniowanie nauczanych </a:t>
                      </a:r>
                      <a:r>
                        <a:rPr lang="pl-PL" sz="1400" b="0">
                          <a:effectLst/>
                        </a:rPr>
                        <a:t>umiejętności ruchowych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5175981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3. Czy jest różnorodność celów </a:t>
                      </a:r>
                      <a:r>
                        <a:rPr lang="pl-PL" sz="1400" b="0" dirty="0" err="1">
                          <a:effectLst/>
                        </a:rPr>
                        <a:t>dot</a:t>
                      </a:r>
                      <a:r>
                        <a:rPr lang="pl-PL" sz="1400" b="0" dirty="0">
                          <a:effectLst/>
                        </a:rPr>
                        <a:t> wiadomości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309639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4. Czy jest różnorodność w celach dot. wychowania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664073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5. Czy jest wszechstronność w odniesieniu do motoryczności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6400506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6. W którym miejscu w lekcjach występuje pokaz/objaśnienie </a:t>
                      </a:r>
                      <a:r>
                        <a:rPr lang="pl-PL" sz="1400" b="0" dirty="0" err="1">
                          <a:effectLst/>
                        </a:rPr>
                        <a:t>dot</a:t>
                      </a:r>
                      <a:r>
                        <a:rPr lang="pl-PL" sz="1400" b="0" dirty="0">
                          <a:effectLst/>
                        </a:rPr>
                        <a:t> techniki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564847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7. W który miejscu w lekcjach występuje przekaz wiadomości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5836033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8. W których miejscach uwidacznia się akcent wychowawczy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70429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9. Czy w rozgrzewce i cz. Końcowej występuje przybór związany z tematyką lekcji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554034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10. Jakie metody zastosowano w lekcjach i dlaczego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564030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11. Jakie zastosowano formy organizacyjne i dlaczego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597062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12. Czy występują środki które są powtarzane z lekcji na lekcje, ale inny sposób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381843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13. Jak przedstawia się intensywność lekcji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7190259"/>
                  </a:ext>
                </a:extLst>
              </a:tr>
              <a:tr h="426452">
                <a:tc>
                  <a:txBody>
                    <a:bodyPr/>
                    <a:lstStyle/>
                    <a:p>
                      <a:pPr marL="342900" lvl="0" indent="-34290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14. Ogólna skuteczność nauczania vs. atrakcyjność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27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9C99AD-C023-4085-B2E0-A1A913DE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57175"/>
            <a:ext cx="117538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2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9CD68B-FA60-4C85-92EE-6BB7369D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09550"/>
            <a:ext cx="117252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809B1F-0B1E-4D7F-9B59-1CB6D64F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09550"/>
            <a:ext cx="117538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A10B01-FBB2-43DC-80E7-CF37D5A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80975"/>
            <a:ext cx="117252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65A6581-F56A-4E2C-8900-201C95C58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14312"/>
            <a:ext cx="117157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24DD4DC-9969-42EB-8A08-67BCDB34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95262"/>
            <a:ext cx="117538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5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213</Words>
  <Application>Microsoft Office PowerPoint</Application>
  <PresentationFormat>Panoramiczny</PresentationFormat>
  <Paragraphs>82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Gabriola</vt:lpstr>
      <vt:lpstr>Motyw pakietu Office</vt:lpstr>
      <vt:lpstr>Analiza projektów osnowy lekcyjnej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F. Nowak</dc:creator>
  <cp:lastModifiedBy>Paweł F. Nowak</cp:lastModifiedBy>
  <cp:revision>20</cp:revision>
  <dcterms:created xsi:type="dcterms:W3CDTF">2020-11-25T09:24:34Z</dcterms:created>
  <dcterms:modified xsi:type="dcterms:W3CDTF">2021-01-10T12:46:35Z</dcterms:modified>
</cp:coreProperties>
</file>