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85" r:id="rId16"/>
    <p:sldId id="286" r:id="rId17"/>
    <p:sldId id="276" r:id="rId18"/>
    <p:sldId id="277" r:id="rId19"/>
    <p:sldId id="279" r:id="rId20"/>
    <p:sldId id="280" r:id="rId21"/>
    <p:sldId id="278" r:id="rId22"/>
    <p:sldId id="281" r:id="rId23"/>
    <p:sldId id="282" r:id="rId24"/>
    <p:sldId id="283" r:id="rId25"/>
    <p:sldId id="272" r:id="rId26"/>
    <p:sldId id="273" r:id="rId27"/>
    <p:sldId id="274" r:id="rId28"/>
    <p:sldId id="27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9" Type="http://schemas.openxmlformats.org/officeDocument/2006/relationships/image" Target="../media/image83.png"/><Relationship Id="rId21" Type="http://schemas.openxmlformats.org/officeDocument/2006/relationships/image" Target="../media/image65.png"/><Relationship Id="rId34" Type="http://schemas.openxmlformats.org/officeDocument/2006/relationships/image" Target="../media/image78.png"/><Relationship Id="rId42" Type="http://schemas.openxmlformats.org/officeDocument/2006/relationships/image" Target="../media/image86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6" Type="http://schemas.openxmlformats.org/officeDocument/2006/relationships/image" Target="../media/image28.png"/><Relationship Id="rId20" Type="http://schemas.openxmlformats.org/officeDocument/2006/relationships/image" Target="../media/image64.png"/><Relationship Id="rId29" Type="http://schemas.openxmlformats.org/officeDocument/2006/relationships/image" Target="../media/image73.png"/><Relationship Id="rId41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32" Type="http://schemas.openxmlformats.org/officeDocument/2006/relationships/image" Target="../media/image76.png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2.png"/><Relationship Id="rId36" Type="http://schemas.openxmlformats.org/officeDocument/2006/relationships/image" Target="../media/image80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5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Relationship Id="rId35" Type="http://schemas.openxmlformats.org/officeDocument/2006/relationships/image" Target="../media/image79.png"/><Relationship Id="rId43" Type="http://schemas.openxmlformats.org/officeDocument/2006/relationships/image" Target="../media/image30.png"/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7.png"/><Relationship Id="rId38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45C8AA-F996-415B-AEE2-3A95753A4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768" y="322086"/>
            <a:ext cx="10364451" cy="613883"/>
          </a:xfrm>
        </p:spPr>
        <p:txBody>
          <a:bodyPr>
            <a:normAutofit/>
          </a:bodyPr>
          <a:lstStyle/>
          <a:p>
            <a:r>
              <a:rPr lang="pl-PL" sz="2800" dirty="0"/>
              <a:t>Pomiar napięcia odbiornika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CB20EB9-825D-47D2-BFF0-35F0C03EABE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795130" y="1431235"/>
                <a:ext cx="11052313" cy="5192202"/>
              </a:xfrm>
            </p:spPr>
            <p:txBody>
              <a:bodyPr/>
              <a:lstStyle/>
              <a:p>
                <a:r>
                  <a:rPr lang="pl-PL" dirty="0"/>
                  <a:t>Modyfikujemy schemat prostownika 3-fazowego mostkowego przyłączając wysoko - </a:t>
                </a:r>
                <a:r>
                  <a:rPr lang="pl-PL" dirty="0" err="1"/>
                  <a:t>ohmowy</a:t>
                </a:r>
                <a:r>
                  <a:rPr lang="pl-PL" dirty="0"/>
                  <a:t> woltomierz na odbiornik    </a:t>
                </a:r>
                <a:r>
                  <a:rPr lang="pl-PL" i="1" dirty="0"/>
                  <a:t>RLE</a:t>
                </a:r>
                <a:br>
                  <a:rPr lang="pl-PL" i="1" dirty="0"/>
                </a:br>
                <a:br>
                  <a:rPr lang="pl-PL" i="1" dirty="0"/>
                </a:br>
                <a:br>
                  <a:rPr lang="pl-PL" i="1" dirty="0"/>
                </a:br>
                <a:br>
                  <a:rPr lang="pl-PL" i="1" dirty="0"/>
                </a:br>
                <a:br>
                  <a:rPr lang="pl-PL" i="1" dirty="0"/>
                </a:br>
                <a:br>
                  <a:rPr lang="pl-PL" i="1" dirty="0"/>
                </a:br>
                <a:br>
                  <a:rPr lang="pl-PL" i="1" dirty="0"/>
                </a:br>
                <a:br>
                  <a:rPr lang="pl-PL" i="1" dirty="0"/>
                </a:br>
                <a:endParaRPr lang="pl-PL" i="1" dirty="0"/>
              </a:p>
              <a:p>
                <a:pPr marL="0" indent="0">
                  <a:buNone/>
                </a:pPr>
                <a:endParaRPr lang="pl-PL" i="1" dirty="0"/>
              </a:p>
              <a:p>
                <a:r>
                  <a:rPr lang="pl-PL" dirty="0"/>
                  <a:t>Powoduje to dodanie do układu jednego stopnia swobody i jednego oczka z prądem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. Napięcie na całym odbiorniku będzie wynosiło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l-PL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pl-PL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CB20EB9-825D-47D2-BFF0-35F0C03EA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795130" y="1431235"/>
                <a:ext cx="11052313" cy="5192202"/>
              </a:xfrm>
              <a:blipFill>
                <a:blip r:embed="rId2"/>
                <a:stretch>
                  <a:fillRect l="-496" r="-104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rójkąt równoramienny 3">
            <a:extLst>
              <a:ext uri="{FF2B5EF4-FFF2-40B4-BE49-F238E27FC236}">
                <a16:creationId xmlns:a16="http://schemas.microsoft.com/office/drawing/2014/main" id="{207FE869-6BFD-45CB-A663-803FDEAE82E8}"/>
              </a:ext>
            </a:extLst>
          </p:cNvPr>
          <p:cNvSpPr/>
          <p:nvPr/>
        </p:nvSpPr>
        <p:spPr>
          <a:xfrm rot="16200000">
            <a:off x="2312317" y="2681754"/>
            <a:ext cx="369669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C0A29BAE-0497-4501-8423-AC1DDB08FBEB}"/>
              </a:ext>
            </a:extLst>
          </p:cNvPr>
          <p:cNvSpPr/>
          <p:nvPr/>
        </p:nvSpPr>
        <p:spPr>
          <a:xfrm rot="16200000">
            <a:off x="8665265" y="2617653"/>
            <a:ext cx="369669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Łuk blokowy 5">
            <a:extLst>
              <a:ext uri="{FF2B5EF4-FFF2-40B4-BE49-F238E27FC236}">
                <a16:creationId xmlns:a16="http://schemas.microsoft.com/office/drawing/2014/main" id="{11AAA5A9-059B-4436-934F-5920CE2A1B97}"/>
              </a:ext>
            </a:extLst>
          </p:cNvPr>
          <p:cNvSpPr/>
          <p:nvPr/>
        </p:nvSpPr>
        <p:spPr>
          <a:xfrm>
            <a:off x="4331830" y="3813498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" name="Łuk blokowy 6">
            <a:extLst>
              <a:ext uri="{FF2B5EF4-FFF2-40B4-BE49-F238E27FC236}">
                <a16:creationId xmlns:a16="http://schemas.microsoft.com/office/drawing/2014/main" id="{B044615C-0FB1-4123-BC8E-B1BD1B2AFA8E}"/>
              </a:ext>
            </a:extLst>
          </p:cNvPr>
          <p:cNvSpPr/>
          <p:nvPr/>
        </p:nvSpPr>
        <p:spPr>
          <a:xfrm>
            <a:off x="4546510" y="3813497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Łuk blokowy 7">
            <a:extLst>
              <a:ext uri="{FF2B5EF4-FFF2-40B4-BE49-F238E27FC236}">
                <a16:creationId xmlns:a16="http://schemas.microsoft.com/office/drawing/2014/main" id="{588AEDC7-A2E3-4E3C-B39D-6C41A479ADE0}"/>
              </a:ext>
            </a:extLst>
          </p:cNvPr>
          <p:cNvSpPr/>
          <p:nvPr/>
        </p:nvSpPr>
        <p:spPr>
          <a:xfrm>
            <a:off x="4761190" y="3813497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" name="Łuk blokowy 8">
            <a:extLst>
              <a:ext uri="{FF2B5EF4-FFF2-40B4-BE49-F238E27FC236}">
                <a16:creationId xmlns:a16="http://schemas.microsoft.com/office/drawing/2014/main" id="{7BF07F12-5AF3-4C80-BD97-DD28ACF5824B}"/>
              </a:ext>
            </a:extLst>
          </p:cNvPr>
          <p:cNvSpPr/>
          <p:nvPr/>
        </p:nvSpPr>
        <p:spPr>
          <a:xfrm>
            <a:off x="3133346" y="2746340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" name="Łuk blokowy 9">
            <a:extLst>
              <a:ext uri="{FF2B5EF4-FFF2-40B4-BE49-F238E27FC236}">
                <a16:creationId xmlns:a16="http://schemas.microsoft.com/office/drawing/2014/main" id="{8D93371A-FC2B-4275-AB32-8A6E867C43F8}"/>
              </a:ext>
            </a:extLst>
          </p:cNvPr>
          <p:cNvSpPr/>
          <p:nvPr/>
        </p:nvSpPr>
        <p:spPr>
          <a:xfrm>
            <a:off x="3348026" y="2746339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1" name="Łuk blokowy 10">
            <a:extLst>
              <a:ext uri="{FF2B5EF4-FFF2-40B4-BE49-F238E27FC236}">
                <a16:creationId xmlns:a16="http://schemas.microsoft.com/office/drawing/2014/main" id="{E47F5FF8-F7F1-4475-B52E-220009F16A4E}"/>
              </a:ext>
            </a:extLst>
          </p:cNvPr>
          <p:cNvSpPr/>
          <p:nvPr/>
        </p:nvSpPr>
        <p:spPr>
          <a:xfrm>
            <a:off x="3562706" y="2746339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2" name="Łuk blokowy 11">
            <a:extLst>
              <a:ext uri="{FF2B5EF4-FFF2-40B4-BE49-F238E27FC236}">
                <a16:creationId xmlns:a16="http://schemas.microsoft.com/office/drawing/2014/main" id="{0560C6BB-69A8-4FC9-AC3D-AA78D353BAB5}"/>
              </a:ext>
            </a:extLst>
          </p:cNvPr>
          <p:cNvSpPr/>
          <p:nvPr/>
        </p:nvSpPr>
        <p:spPr>
          <a:xfrm>
            <a:off x="7725299" y="2702853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3" name="Łuk blokowy 12">
            <a:extLst>
              <a:ext uri="{FF2B5EF4-FFF2-40B4-BE49-F238E27FC236}">
                <a16:creationId xmlns:a16="http://schemas.microsoft.com/office/drawing/2014/main" id="{0F185691-61D1-4E0C-9D40-17DB57E0FE63}"/>
              </a:ext>
            </a:extLst>
          </p:cNvPr>
          <p:cNvSpPr/>
          <p:nvPr/>
        </p:nvSpPr>
        <p:spPr>
          <a:xfrm>
            <a:off x="8154659" y="2702852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D7F5BF2-E899-411C-80F8-0BA989F97207}"/>
              </a:ext>
            </a:extLst>
          </p:cNvPr>
          <p:cNvSpPr/>
          <p:nvPr/>
        </p:nvSpPr>
        <p:spPr>
          <a:xfrm>
            <a:off x="5599300" y="3835323"/>
            <a:ext cx="929389" cy="1923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Łuk blokowy 14">
            <a:extLst>
              <a:ext uri="{FF2B5EF4-FFF2-40B4-BE49-F238E27FC236}">
                <a16:creationId xmlns:a16="http://schemas.microsoft.com/office/drawing/2014/main" id="{339A6364-2DED-47F1-AFC3-72EF762A06C2}"/>
              </a:ext>
            </a:extLst>
          </p:cNvPr>
          <p:cNvSpPr/>
          <p:nvPr/>
        </p:nvSpPr>
        <p:spPr>
          <a:xfrm>
            <a:off x="4975870" y="3813497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Owal 15">
            <a:extLst>
              <a:ext uri="{FF2B5EF4-FFF2-40B4-BE49-F238E27FC236}">
                <a16:creationId xmlns:a16="http://schemas.microsoft.com/office/drawing/2014/main" id="{1DF2CABC-ECD0-4A3B-A7DD-81D358227F31}"/>
              </a:ext>
            </a:extLst>
          </p:cNvPr>
          <p:cNvSpPr/>
          <p:nvPr/>
        </p:nvSpPr>
        <p:spPr>
          <a:xfrm rot="5199171">
            <a:off x="7089839" y="3636127"/>
            <a:ext cx="544105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E9ECC3E-447E-41C2-8BA2-31B50B99FE2D}"/>
              </a:ext>
            </a:extLst>
          </p:cNvPr>
          <p:cNvCxnSpPr>
            <a:cxnSpLocks/>
          </p:cNvCxnSpPr>
          <p:nvPr/>
        </p:nvCxnSpPr>
        <p:spPr>
          <a:xfrm flipV="1">
            <a:off x="3754620" y="2829685"/>
            <a:ext cx="3984853" cy="15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DDA08C-57B2-45BD-A7D5-F56CB9AAC604}"/>
              </a:ext>
            </a:extLst>
          </p:cNvPr>
          <p:cNvCxnSpPr>
            <a:cxnSpLocks/>
          </p:cNvCxnSpPr>
          <p:nvPr/>
        </p:nvCxnSpPr>
        <p:spPr>
          <a:xfrm>
            <a:off x="8371429" y="2815730"/>
            <a:ext cx="422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888671C4-1E50-47B9-B5C6-DB746231B6ED}"/>
              </a:ext>
            </a:extLst>
          </p:cNvPr>
          <p:cNvCxnSpPr>
            <a:cxnSpLocks/>
          </p:cNvCxnSpPr>
          <p:nvPr/>
        </p:nvCxnSpPr>
        <p:spPr>
          <a:xfrm>
            <a:off x="1959050" y="2475219"/>
            <a:ext cx="257" cy="2629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C7C94000-266E-4BE8-9998-C96DA2550B72}"/>
              </a:ext>
            </a:extLst>
          </p:cNvPr>
          <p:cNvCxnSpPr>
            <a:cxnSpLocks/>
          </p:cNvCxnSpPr>
          <p:nvPr/>
        </p:nvCxnSpPr>
        <p:spPr>
          <a:xfrm>
            <a:off x="9399824" y="2460112"/>
            <a:ext cx="0" cy="25879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AF0D0FE4-1E59-47A9-897A-739E94D9541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1956022" y="3921328"/>
            <a:ext cx="2382826" cy="20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FE5DB1D0-2971-48A6-A460-7C5F5F8D1FB5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5183372" y="3927653"/>
            <a:ext cx="415928" cy="38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70A0A414-1F22-4CF0-8755-D31B75F4B2BA}"/>
              </a:ext>
            </a:extLst>
          </p:cNvPr>
          <p:cNvCxnSpPr>
            <a:cxnSpLocks/>
          </p:cNvCxnSpPr>
          <p:nvPr/>
        </p:nvCxnSpPr>
        <p:spPr>
          <a:xfrm flipV="1">
            <a:off x="6539722" y="3896976"/>
            <a:ext cx="537454" cy="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5309069D-705B-44CD-87AA-FF08E2ED2338}"/>
              </a:ext>
            </a:extLst>
          </p:cNvPr>
          <p:cNvCxnSpPr>
            <a:cxnSpLocks/>
          </p:cNvCxnSpPr>
          <p:nvPr/>
        </p:nvCxnSpPr>
        <p:spPr>
          <a:xfrm flipV="1">
            <a:off x="7650253" y="3877029"/>
            <a:ext cx="1749571" cy="8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3621AE97-466A-4F94-9646-86BF32D1F4C8}"/>
              </a:ext>
            </a:extLst>
          </p:cNvPr>
          <p:cNvCxnSpPr>
            <a:cxnSpLocks/>
          </p:cNvCxnSpPr>
          <p:nvPr/>
        </p:nvCxnSpPr>
        <p:spPr>
          <a:xfrm>
            <a:off x="8964566" y="2799901"/>
            <a:ext cx="459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3202E547-46D0-44E6-B9CB-55E685BA2DFD}"/>
                  </a:ext>
                </a:extLst>
              </p:cNvPr>
              <p:cNvSpPr txBox="1"/>
              <p:nvPr/>
            </p:nvSpPr>
            <p:spPr>
              <a:xfrm>
                <a:off x="2743568" y="2885096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26" name="pole tekstowe 25">
                <a:extLst>
                  <a:ext uri="{FF2B5EF4-FFF2-40B4-BE49-F238E27FC236}">
                    <a16:creationId xmlns:a16="http://schemas.microsoft.com/office/drawing/2014/main" id="{3202E547-46D0-44E6-B9CB-55E685BA2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568" y="2885096"/>
                <a:ext cx="563141" cy="400110"/>
              </a:xfrm>
              <a:prstGeom prst="rect">
                <a:avLst/>
              </a:prstGeom>
              <a:blipFill>
                <a:blip r:embed="rId3"/>
                <a:stretch>
                  <a:fillRect l="-10870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Łuk blokowy 27">
            <a:extLst>
              <a:ext uri="{FF2B5EF4-FFF2-40B4-BE49-F238E27FC236}">
                <a16:creationId xmlns:a16="http://schemas.microsoft.com/office/drawing/2014/main" id="{5B6FA1E5-ED4E-4C14-B89D-2E171303DA7B}"/>
              </a:ext>
            </a:extLst>
          </p:cNvPr>
          <p:cNvSpPr/>
          <p:nvPr/>
        </p:nvSpPr>
        <p:spPr>
          <a:xfrm>
            <a:off x="7934706" y="2698872"/>
            <a:ext cx="214680" cy="242161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726CDB26-C533-4059-8489-144247147FAE}"/>
              </a:ext>
            </a:extLst>
          </p:cNvPr>
          <p:cNvCxnSpPr>
            <a:cxnSpLocks/>
          </p:cNvCxnSpPr>
          <p:nvPr/>
        </p:nvCxnSpPr>
        <p:spPr>
          <a:xfrm rot="5400000">
            <a:off x="2121753" y="2890998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B96981DB-D29A-468F-8C5B-C7EE5F9A0683}"/>
              </a:ext>
            </a:extLst>
          </p:cNvPr>
          <p:cNvCxnSpPr>
            <a:cxnSpLocks/>
          </p:cNvCxnSpPr>
          <p:nvPr/>
        </p:nvCxnSpPr>
        <p:spPr>
          <a:xfrm>
            <a:off x="1963975" y="2895051"/>
            <a:ext cx="380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DDDC5C47-2890-4211-9407-8C0CB284143F}"/>
              </a:ext>
            </a:extLst>
          </p:cNvPr>
          <p:cNvCxnSpPr>
            <a:cxnSpLocks/>
          </p:cNvCxnSpPr>
          <p:nvPr/>
        </p:nvCxnSpPr>
        <p:spPr>
          <a:xfrm>
            <a:off x="2626014" y="2866250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rójkąt równoramienny 31">
            <a:extLst>
              <a:ext uri="{FF2B5EF4-FFF2-40B4-BE49-F238E27FC236}">
                <a16:creationId xmlns:a16="http://schemas.microsoft.com/office/drawing/2014/main" id="{A53C9937-0336-4601-8FF0-CCEEB0FB6ADA}"/>
              </a:ext>
            </a:extLst>
          </p:cNvPr>
          <p:cNvSpPr/>
          <p:nvPr/>
        </p:nvSpPr>
        <p:spPr>
          <a:xfrm rot="16200000">
            <a:off x="2845703" y="2775496"/>
            <a:ext cx="115192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57" name="Łącznik prosty 56">
            <a:extLst>
              <a:ext uri="{FF2B5EF4-FFF2-40B4-BE49-F238E27FC236}">
                <a16:creationId xmlns:a16="http://schemas.microsoft.com/office/drawing/2014/main" id="{DCD3AB25-F811-4C20-8D03-37018162AF6F}"/>
              </a:ext>
            </a:extLst>
          </p:cNvPr>
          <p:cNvCxnSpPr>
            <a:cxnSpLocks/>
          </p:cNvCxnSpPr>
          <p:nvPr/>
        </p:nvCxnSpPr>
        <p:spPr>
          <a:xfrm rot="5400000">
            <a:off x="8470434" y="278084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57">
            <a:extLst>
              <a:ext uri="{FF2B5EF4-FFF2-40B4-BE49-F238E27FC236}">
                <a16:creationId xmlns:a16="http://schemas.microsoft.com/office/drawing/2014/main" id="{D4EA9590-5184-41E0-AF5D-E8BDCA3D36EA}"/>
              </a:ext>
            </a:extLst>
          </p:cNvPr>
          <p:cNvCxnSpPr>
            <a:cxnSpLocks/>
          </p:cNvCxnSpPr>
          <p:nvPr/>
        </p:nvCxnSpPr>
        <p:spPr>
          <a:xfrm>
            <a:off x="6760106" y="2136330"/>
            <a:ext cx="0" cy="6925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wal 60">
            <a:extLst>
              <a:ext uri="{FF2B5EF4-FFF2-40B4-BE49-F238E27FC236}">
                <a16:creationId xmlns:a16="http://schemas.microsoft.com/office/drawing/2014/main" id="{AC1FF994-F7D3-4D78-8E02-A227B4D9764B}"/>
              </a:ext>
            </a:extLst>
          </p:cNvPr>
          <p:cNvSpPr/>
          <p:nvPr/>
        </p:nvSpPr>
        <p:spPr>
          <a:xfrm>
            <a:off x="6715600" y="2775574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ACF29779-E923-4595-9B9A-938F8DACF327}"/>
              </a:ext>
            </a:extLst>
          </p:cNvPr>
          <p:cNvCxnSpPr>
            <a:cxnSpLocks/>
          </p:cNvCxnSpPr>
          <p:nvPr/>
        </p:nvCxnSpPr>
        <p:spPr>
          <a:xfrm flipV="1">
            <a:off x="1956022" y="5071607"/>
            <a:ext cx="2912508" cy="2615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Prostokąt 66">
            <a:extLst>
              <a:ext uri="{FF2B5EF4-FFF2-40B4-BE49-F238E27FC236}">
                <a16:creationId xmlns:a16="http://schemas.microsoft.com/office/drawing/2014/main" id="{A8CA85BE-CCBC-43E2-B24C-E8A6EF3662C8}"/>
              </a:ext>
            </a:extLst>
          </p:cNvPr>
          <p:cNvSpPr/>
          <p:nvPr/>
        </p:nvSpPr>
        <p:spPr>
          <a:xfrm>
            <a:off x="4888439" y="4973982"/>
            <a:ext cx="929389" cy="1923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9" name="Owal 68">
            <a:extLst>
              <a:ext uri="{FF2B5EF4-FFF2-40B4-BE49-F238E27FC236}">
                <a16:creationId xmlns:a16="http://schemas.microsoft.com/office/drawing/2014/main" id="{344B8297-07A1-4B99-8FDF-329E832E1AA7}"/>
              </a:ext>
            </a:extLst>
          </p:cNvPr>
          <p:cNvSpPr/>
          <p:nvPr/>
        </p:nvSpPr>
        <p:spPr>
          <a:xfrm rot="5199171">
            <a:off x="6721125" y="4790958"/>
            <a:ext cx="544105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0" name="Łącznik prosty 69">
            <a:extLst>
              <a:ext uri="{FF2B5EF4-FFF2-40B4-BE49-F238E27FC236}">
                <a16:creationId xmlns:a16="http://schemas.microsoft.com/office/drawing/2014/main" id="{C00649A2-17B2-4669-98B9-683621EB616E}"/>
              </a:ext>
            </a:extLst>
          </p:cNvPr>
          <p:cNvCxnSpPr>
            <a:cxnSpLocks/>
          </p:cNvCxnSpPr>
          <p:nvPr/>
        </p:nvCxnSpPr>
        <p:spPr>
          <a:xfrm flipV="1">
            <a:off x="7287761" y="5048109"/>
            <a:ext cx="2112063" cy="186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Łącznik prosty 72">
            <a:extLst>
              <a:ext uri="{FF2B5EF4-FFF2-40B4-BE49-F238E27FC236}">
                <a16:creationId xmlns:a16="http://schemas.microsoft.com/office/drawing/2014/main" id="{EB2869B2-8443-40BB-A65E-F1D07F0D2634}"/>
              </a:ext>
            </a:extLst>
          </p:cNvPr>
          <p:cNvCxnSpPr>
            <a:cxnSpLocks/>
          </p:cNvCxnSpPr>
          <p:nvPr/>
        </p:nvCxnSpPr>
        <p:spPr>
          <a:xfrm>
            <a:off x="5823808" y="5064698"/>
            <a:ext cx="8747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wal 75">
            <a:extLst>
              <a:ext uri="{FF2B5EF4-FFF2-40B4-BE49-F238E27FC236}">
                <a16:creationId xmlns:a16="http://schemas.microsoft.com/office/drawing/2014/main" id="{2A456856-10B3-4A15-90B9-132815573839}"/>
              </a:ext>
            </a:extLst>
          </p:cNvPr>
          <p:cNvSpPr/>
          <p:nvPr/>
        </p:nvSpPr>
        <p:spPr>
          <a:xfrm>
            <a:off x="1919469" y="3872970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8" name="Owal 77">
            <a:extLst>
              <a:ext uri="{FF2B5EF4-FFF2-40B4-BE49-F238E27FC236}">
                <a16:creationId xmlns:a16="http://schemas.microsoft.com/office/drawing/2014/main" id="{F724C532-F6ED-450D-A84C-81F4D1483B7C}"/>
              </a:ext>
            </a:extLst>
          </p:cNvPr>
          <p:cNvSpPr/>
          <p:nvPr/>
        </p:nvSpPr>
        <p:spPr>
          <a:xfrm>
            <a:off x="9357837" y="3836924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79" name="Łącznik prosty 78">
            <a:extLst>
              <a:ext uri="{FF2B5EF4-FFF2-40B4-BE49-F238E27FC236}">
                <a16:creationId xmlns:a16="http://schemas.microsoft.com/office/drawing/2014/main" id="{F9EA453C-F366-4135-BA43-66126F4B4A67}"/>
              </a:ext>
            </a:extLst>
          </p:cNvPr>
          <p:cNvCxnSpPr>
            <a:cxnSpLocks/>
          </p:cNvCxnSpPr>
          <p:nvPr/>
        </p:nvCxnSpPr>
        <p:spPr>
          <a:xfrm flipH="1">
            <a:off x="2535030" y="2611094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Łącznik prosty 79">
            <a:extLst>
              <a:ext uri="{FF2B5EF4-FFF2-40B4-BE49-F238E27FC236}">
                <a16:creationId xmlns:a16="http://schemas.microsoft.com/office/drawing/2014/main" id="{55190AE8-C28A-4B0D-85AB-E38E3808EC56}"/>
              </a:ext>
            </a:extLst>
          </p:cNvPr>
          <p:cNvCxnSpPr>
            <a:cxnSpLocks/>
          </p:cNvCxnSpPr>
          <p:nvPr/>
        </p:nvCxnSpPr>
        <p:spPr>
          <a:xfrm flipH="1">
            <a:off x="8881262" y="2506791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wal 81">
            <a:extLst>
              <a:ext uri="{FF2B5EF4-FFF2-40B4-BE49-F238E27FC236}">
                <a16:creationId xmlns:a16="http://schemas.microsoft.com/office/drawing/2014/main" id="{06B3C055-F9CC-453A-A9A6-B7C647DF8E3F}"/>
              </a:ext>
            </a:extLst>
          </p:cNvPr>
          <p:cNvSpPr/>
          <p:nvPr/>
        </p:nvSpPr>
        <p:spPr>
          <a:xfrm>
            <a:off x="2039408" y="2401403"/>
            <a:ext cx="7194591" cy="131594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4" name="Owal 83">
            <a:extLst>
              <a:ext uri="{FF2B5EF4-FFF2-40B4-BE49-F238E27FC236}">
                <a16:creationId xmlns:a16="http://schemas.microsoft.com/office/drawing/2014/main" id="{2CCCDEA2-E0F3-4BDD-B72E-D23A8B4EAD7E}"/>
              </a:ext>
            </a:extLst>
          </p:cNvPr>
          <p:cNvSpPr/>
          <p:nvPr/>
        </p:nvSpPr>
        <p:spPr>
          <a:xfrm>
            <a:off x="2200160" y="2276585"/>
            <a:ext cx="6686677" cy="134222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6" name="Owal 85">
            <a:extLst>
              <a:ext uri="{FF2B5EF4-FFF2-40B4-BE49-F238E27FC236}">
                <a16:creationId xmlns:a16="http://schemas.microsoft.com/office/drawing/2014/main" id="{5DC9B77E-1D6B-4410-804F-BDACFB8653DE}"/>
              </a:ext>
            </a:extLst>
          </p:cNvPr>
          <p:cNvSpPr/>
          <p:nvPr/>
        </p:nvSpPr>
        <p:spPr>
          <a:xfrm>
            <a:off x="2200160" y="4186740"/>
            <a:ext cx="7033581" cy="595028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rójkąt równoramienny 87">
                <a:extLst>
                  <a:ext uri="{FF2B5EF4-FFF2-40B4-BE49-F238E27FC236}">
                    <a16:creationId xmlns:a16="http://schemas.microsoft.com/office/drawing/2014/main" id="{39ADDE54-651D-4101-AB09-A58262860246}"/>
                  </a:ext>
                </a:extLst>
              </p:cNvPr>
              <p:cNvSpPr/>
              <p:nvPr/>
            </p:nvSpPr>
            <p:spPr>
              <a:xfrm rot="16200000">
                <a:off x="10773773" y="5743283"/>
                <a:ext cx="128599" cy="164004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4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sz="2000" dirty="0"/>
              </a:p>
            </p:txBody>
          </p:sp>
        </mc:Choice>
        <mc:Fallback xmlns="">
          <p:sp>
            <p:nvSpPr>
              <p:cNvPr id="88" name="Trójkąt równoramienny 87">
                <a:extLst>
                  <a:ext uri="{FF2B5EF4-FFF2-40B4-BE49-F238E27FC236}">
                    <a16:creationId xmlns:a16="http://schemas.microsoft.com/office/drawing/2014/main" id="{39ADDE54-651D-4101-AB09-A582628602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773773" y="5743283"/>
                <a:ext cx="128599" cy="164004"/>
              </a:xfrm>
              <a:prstGeom prst="triangle">
                <a:avLst/>
              </a:prstGeom>
              <a:blipFill>
                <a:blip r:embed="rId4"/>
                <a:stretch>
                  <a:fillRect l="-163333" t="-154167" r="-183333" b="-7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rójkąt równoramienny 89">
            <a:extLst>
              <a:ext uri="{FF2B5EF4-FFF2-40B4-BE49-F238E27FC236}">
                <a16:creationId xmlns:a16="http://schemas.microsoft.com/office/drawing/2014/main" id="{EFCFBF0D-5204-432C-B7BB-19384B858EFC}"/>
              </a:ext>
            </a:extLst>
          </p:cNvPr>
          <p:cNvSpPr/>
          <p:nvPr/>
        </p:nvSpPr>
        <p:spPr>
          <a:xfrm rot="16200000">
            <a:off x="7172303" y="273879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pole tekstowe 91">
                <a:extLst>
                  <a:ext uri="{FF2B5EF4-FFF2-40B4-BE49-F238E27FC236}">
                    <a16:creationId xmlns:a16="http://schemas.microsoft.com/office/drawing/2014/main" id="{D81D2E04-2393-4F5F-B218-F00316AFF908}"/>
                  </a:ext>
                </a:extLst>
              </p:cNvPr>
              <p:cNvSpPr txBox="1"/>
              <p:nvPr/>
            </p:nvSpPr>
            <p:spPr>
              <a:xfrm>
                <a:off x="7042783" y="2877421"/>
                <a:ext cx="58916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92" name="pole tekstowe 91">
                <a:extLst>
                  <a:ext uri="{FF2B5EF4-FFF2-40B4-BE49-F238E27FC236}">
                    <a16:creationId xmlns:a16="http://schemas.microsoft.com/office/drawing/2014/main" id="{D81D2E04-2393-4F5F-B218-F00316AFF9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2783" y="2877421"/>
                <a:ext cx="589168" cy="400110"/>
              </a:xfrm>
              <a:prstGeom prst="rect">
                <a:avLst/>
              </a:prstGeom>
              <a:blipFill>
                <a:blip r:embed="rId5"/>
                <a:stretch>
                  <a:fillRect l="-10309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pole tekstowe 93">
                <a:extLst>
                  <a:ext uri="{FF2B5EF4-FFF2-40B4-BE49-F238E27FC236}">
                    <a16:creationId xmlns:a16="http://schemas.microsoft.com/office/drawing/2014/main" id="{E1FCD4B6-22E0-4085-96E0-92411B2EC89A}"/>
                  </a:ext>
                </a:extLst>
              </p:cNvPr>
              <p:cNvSpPr txBox="1"/>
              <p:nvPr/>
            </p:nvSpPr>
            <p:spPr>
              <a:xfrm>
                <a:off x="4071370" y="3132209"/>
                <a:ext cx="58916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4" name="pole tekstowe 93">
                <a:extLst>
                  <a:ext uri="{FF2B5EF4-FFF2-40B4-BE49-F238E27FC236}">
                    <a16:creationId xmlns:a16="http://schemas.microsoft.com/office/drawing/2014/main" id="{E1FCD4B6-22E0-4085-96E0-92411B2EC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370" y="3132209"/>
                <a:ext cx="58916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rójkąt równoramienny 95">
            <a:extLst>
              <a:ext uri="{FF2B5EF4-FFF2-40B4-BE49-F238E27FC236}">
                <a16:creationId xmlns:a16="http://schemas.microsoft.com/office/drawing/2014/main" id="{BBEFC4A6-3F1A-456E-9438-1E347484161D}"/>
              </a:ext>
            </a:extLst>
          </p:cNvPr>
          <p:cNvSpPr/>
          <p:nvPr/>
        </p:nvSpPr>
        <p:spPr>
          <a:xfrm rot="6028515">
            <a:off x="4171759" y="3476642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pole tekstowe 97">
                <a:extLst>
                  <a:ext uri="{FF2B5EF4-FFF2-40B4-BE49-F238E27FC236}">
                    <a16:creationId xmlns:a16="http://schemas.microsoft.com/office/drawing/2014/main" id="{08F31963-B6A8-4A40-AFE3-FC1CF7A32CCC}"/>
                  </a:ext>
                </a:extLst>
              </p:cNvPr>
              <p:cNvSpPr txBox="1"/>
              <p:nvPr/>
            </p:nvSpPr>
            <p:spPr>
              <a:xfrm>
                <a:off x="3159080" y="3542383"/>
                <a:ext cx="495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98" name="pole tekstowe 97">
                <a:extLst>
                  <a:ext uri="{FF2B5EF4-FFF2-40B4-BE49-F238E27FC236}">
                    <a16:creationId xmlns:a16="http://schemas.microsoft.com/office/drawing/2014/main" id="{08F31963-B6A8-4A40-AFE3-FC1CF7A32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080" y="3542383"/>
                <a:ext cx="49587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Trójkąt równoramienny 99">
            <a:extLst>
              <a:ext uri="{FF2B5EF4-FFF2-40B4-BE49-F238E27FC236}">
                <a16:creationId xmlns:a16="http://schemas.microsoft.com/office/drawing/2014/main" id="{272CC71C-D557-4E55-B962-6AF1A2D0A3B5}"/>
              </a:ext>
            </a:extLst>
          </p:cNvPr>
          <p:cNvSpPr/>
          <p:nvPr/>
        </p:nvSpPr>
        <p:spPr>
          <a:xfrm rot="6019377">
            <a:off x="3616338" y="3522919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Trójkąt równoramienny 101">
            <a:extLst>
              <a:ext uri="{FF2B5EF4-FFF2-40B4-BE49-F238E27FC236}">
                <a16:creationId xmlns:a16="http://schemas.microsoft.com/office/drawing/2014/main" id="{63148A1F-7041-4171-B279-E298824B3925}"/>
              </a:ext>
            </a:extLst>
          </p:cNvPr>
          <p:cNvSpPr/>
          <p:nvPr/>
        </p:nvSpPr>
        <p:spPr>
          <a:xfrm rot="5146720">
            <a:off x="3616337" y="4170644"/>
            <a:ext cx="128599" cy="164004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pole tekstowe 105">
                <a:extLst>
                  <a:ext uri="{FF2B5EF4-FFF2-40B4-BE49-F238E27FC236}">
                    <a16:creationId xmlns:a16="http://schemas.microsoft.com/office/drawing/2014/main" id="{E467BE1C-3E08-420F-8BE6-C71C55AEE379}"/>
                  </a:ext>
                </a:extLst>
              </p:cNvPr>
              <p:cNvSpPr txBox="1"/>
              <p:nvPr/>
            </p:nvSpPr>
            <p:spPr>
              <a:xfrm>
                <a:off x="3654950" y="4234377"/>
                <a:ext cx="51327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6" name="pole tekstowe 105">
                <a:extLst>
                  <a:ext uri="{FF2B5EF4-FFF2-40B4-BE49-F238E27FC236}">
                    <a16:creationId xmlns:a16="http://schemas.microsoft.com/office/drawing/2014/main" id="{E467BE1C-3E08-420F-8BE6-C71C55AEE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950" y="4234377"/>
                <a:ext cx="5132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8E102C6-D235-4FBB-9912-5B2EEE6D85C3}"/>
                  </a:ext>
                </a:extLst>
              </p:cNvPr>
              <p:cNvSpPr txBox="1"/>
              <p:nvPr/>
            </p:nvSpPr>
            <p:spPr>
              <a:xfrm>
                <a:off x="4182536" y="3837108"/>
                <a:ext cx="6738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08" name="pole tekstowe 107">
                <a:extLst>
                  <a:ext uri="{FF2B5EF4-FFF2-40B4-BE49-F238E27FC236}">
                    <a16:creationId xmlns:a16="http://schemas.microsoft.com/office/drawing/2014/main" id="{F8E102C6-D235-4FBB-9912-5B2EEE6D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536" y="3837108"/>
                <a:ext cx="6738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pole tekstowe 109">
                <a:extLst>
                  <a:ext uri="{FF2B5EF4-FFF2-40B4-BE49-F238E27FC236}">
                    <a16:creationId xmlns:a16="http://schemas.microsoft.com/office/drawing/2014/main" id="{BF30FA10-84A3-4BB9-B2EA-CD30C395AA5B}"/>
                  </a:ext>
                </a:extLst>
              </p:cNvPr>
              <p:cNvSpPr txBox="1"/>
              <p:nvPr/>
            </p:nvSpPr>
            <p:spPr>
              <a:xfrm>
                <a:off x="6474340" y="3862426"/>
                <a:ext cx="4820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0" name="pole tekstowe 109">
                <a:extLst>
                  <a:ext uri="{FF2B5EF4-FFF2-40B4-BE49-F238E27FC236}">
                    <a16:creationId xmlns:a16="http://schemas.microsoft.com/office/drawing/2014/main" id="{BF30FA10-84A3-4BB9-B2EA-CD30C395A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40" y="3862426"/>
                <a:ext cx="48207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98CB79B2-0F8E-48D1-B224-20393434B1D2}"/>
                  </a:ext>
                </a:extLst>
              </p:cNvPr>
              <p:cNvSpPr txBox="1"/>
              <p:nvPr/>
            </p:nvSpPr>
            <p:spPr>
              <a:xfrm>
                <a:off x="7079638" y="3863595"/>
                <a:ext cx="5891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2" name="pole tekstowe 111">
                <a:extLst>
                  <a:ext uri="{FF2B5EF4-FFF2-40B4-BE49-F238E27FC236}">
                    <a16:creationId xmlns:a16="http://schemas.microsoft.com/office/drawing/2014/main" id="{98CB79B2-0F8E-48D1-B224-20393434B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638" y="3863595"/>
                <a:ext cx="58917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Łącznik prosty ze strzałką 112">
            <a:extLst>
              <a:ext uri="{FF2B5EF4-FFF2-40B4-BE49-F238E27FC236}">
                <a16:creationId xmlns:a16="http://schemas.microsoft.com/office/drawing/2014/main" id="{2F66CFEA-A97A-493E-859D-EEBA08B9F034}"/>
              </a:ext>
            </a:extLst>
          </p:cNvPr>
          <p:cNvCxnSpPr>
            <a:cxnSpLocks/>
          </p:cNvCxnSpPr>
          <p:nvPr/>
        </p:nvCxnSpPr>
        <p:spPr>
          <a:xfrm flipH="1">
            <a:off x="7190355" y="3911715"/>
            <a:ext cx="34307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pole tekstowe 114">
            <a:extLst>
              <a:ext uri="{FF2B5EF4-FFF2-40B4-BE49-F238E27FC236}">
                <a16:creationId xmlns:a16="http://schemas.microsoft.com/office/drawing/2014/main" id="{9FF3F74C-6C12-4EE5-9A4B-8FEC64BFCBF8}"/>
              </a:ext>
            </a:extLst>
          </p:cNvPr>
          <p:cNvSpPr txBox="1"/>
          <p:nvPr/>
        </p:nvSpPr>
        <p:spPr>
          <a:xfrm>
            <a:off x="6796954" y="4825959"/>
            <a:ext cx="399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i="1" dirty="0">
                <a:solidFill>
                  <a:schemeClr val="tx1"/>
                </a:solidFill>
              </a:rPr>
              <a:t>V</a:t>
            </a:r>
            <a:endParaRPr lang="pl-P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pole tekstowe 116">
                <a:extLst>
                  <a:ext uri="{FF2B5EF4-FFF2-40B4-BE49-F238E27FC236}">
                    <a16:creationId xmlns:a16="http://schemas.microsoft.com/office/drawing/2014/main" id="{6A592B52-7FCB-4663-B14F-0A7B3F0035F8}"/>
                  </a:ext>
                </a:extLst>
              </p:cNvPr>
              <p:cNvSpPr txBox="1"/>
              <p:nvPr/>
            </p:nvSpPr>
            <p:spPr>
              <a:xfrm>
                <a:off x="5012540" y="5113787"/>
                <a:ext cx="68118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17" name="pole tekstowe 116">
                <a:extLst>
                  <a:ext uri="{FF2B5EF4-FFF2-40B4-BE49-F238E27FC236}">
                    <a16:creationId xmlns:a16="http://schemas.microsoft.com/office/drawing/2014/main" id="{6A592B52-7FCB-4663-B14F-0A7B3F00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540" y="5113787"/>
                <a:ext cx="68118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Owal 118">
            <a:extLst>
              <a:ext uri="{FF2B5EF4-FFF2-40B4-BE49-F238E27FC236}">
                <a16:creationId xmlns:a16="http://schemas.microsoft.com/office/drawing/2014/main" id="{16665749-3039-49AB-994F-70A112A4C2B8}"/>
              </a:ext>
            </a:extLst>
          </p:cNvPr>
          <p:cNvSpPr/>
          <p:nvPr/>
        </p:nvSpPr>
        <p:spPr>
          <a:xfrm>
            <a:off x="1909563" y="2846731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3" name="Owal 122">
            <a:extLst>
              <a:ext uri="{FF2B5EF4-FFF2-40B4-BE49-F238E27FC236}">
                <a16:creationId xmlns:a16="http://schemas.microsoft.com/office/drawing/2014/main" id="{242DFDD5-CB2B-4B98-A1F5-68004039DDF8}"/>
              </a:ext>
            </a:extLst>
          </p:cNvPr>
          <p:cNvSpPr/>
          <p:nvPr/>
        </p:nvSpPr>
        <p:spPr>
          <a:xfrm>
            <a:off x="9357837" y="2754268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977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D3FC3A-A7A0-4E28-99FD-BB95BE9E5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621" y="205049"/>
            <a:ext cx="11632757" cy="685497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2C29910-72B2-47BC-9EEC-40F83F3ECB5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890546"/>
                <a:ext cx="10363826" cy="5589767"/>
              </a:xfrm>
            </p:spPr>
            <p:txBody>
              <a:bodyPr/>
              <a:lstStyle/>
              <a:p>
                <a:r>
                  <a:rPr lang="pl-PL" dirty="0"/>
                  <a:t>Praca generatorowa: 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-470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  P1=-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4.4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i="1" cap="none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</a:t>
                </a:r>
                <a:r>
                  <a:rPr lang="pl-PL" dirty="0"/>
                  <a:t> 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82C29910-72B2-47BC-9EEC-40F83F3ECB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890546"/>
                <a:ext cx="10363826" cy="5589767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6E045355-4997-41A8-A2E2-384FF710B3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7" y="1709530"/>
            <a:ext cx="11020506" cy="5375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508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Praca generatorowa: 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-47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v   </a:t>
                </a:r>
                <a:r>
                  <a:rPr lang="pl-PL" sz="20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pl-PL" sz="2000" i="1" cap="none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odb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=-464 V</a:t>
                </a:r>
                <a:r>
                  <a:rPr lang="pl-PL" dirty="0"/>
                  <a:t> 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7C26E19F-349B-429A-963D-BF7A6270170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1" y="1333530"/>
            <a:ext cx="11855395" cy="5327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91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Praca generatorowa: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-474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  </a:t>
                </a:r>
                <a:r>
                  <a:rPr lang="pl-PL" sz="20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pl-PL" sz="2000" i="1" cap="none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odb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=-467 V</a:t>
                </a:r>
                <a:r>
                  <a:rPr lang="pl-PL" dirty="0"/>
                  <a:t> 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6A68B8FB-2001-41C3-A73B-8F4002D2A6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329" y="1447137"/>
            <a:ext cx="13135555" cy="5613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4951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Praca generatorowa: 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-475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  </a:t>
                </a:r>
                <a:r>
                  <a:rPr lang="pl-PL" sz="20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pl-PL" sz="2000" i="1" cap="none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odb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=-468 V</a:t>
                </a:r>
                <a:r>
                  <a:rPr lang="pl-PL" dirty="0"/>
                  <a:t> 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F1439F59-508F-4821-B756-5DD64F86B82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9220" y="1194382"/>
            <a:ext cx="13192538" cy="6122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75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Praca generatorowa:   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-476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  </a:t>
                </a:r>
                <a:r>
                  <a:rPr lang="pl-PL" sz="2000" i="1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pl-PL" sz="2000" i="1" cap="none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odb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=-469 V</a:t>
                </a:r>
                <a:r>
                  <a:rPr lang="pl-PL" dirty="0"/>
                  <a:t> 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1D95AC50-C073-4B64-AEDE-90ADC84FDB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1031" y="1208598"/>
            <a:ext cx="13079896" cy="5891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884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B6A994-596A-4228-8A50-19D49D166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57" y="157341"/>
            <a:ext cx="11915228" cy="645741"/>
          </a:xfrm>
        </p:spPr>
        <p:txBody>
          <a:bodyPr>
            <a:normAutofit/>
          </a:bodyPr>
          <a:lstStyle/>
          <a:p>
            <a:r>
              <a:rPr lang="pl-PL" sz="2800" dirty="0"/>
              <a:t>6-pulsowy prostownik mostkowy sterowany zasila napęd PMDC </a:t>
            </a:r>
          </a:p>
        </p:txBody>
      </p:sp>
      <p:cxnSp>
        <p:nvCxnSpPr>
          <p:cNvPr id="15" name="Łącznik prosty 14">
            <a:extLst>
              <a:ext uri="{FF2B5EF4-FFF2-40B4-BE49-F238E27FC236}">
                <a16:creationId xmlns:a16="http://schemas.microsoft.com/office/drawing/2014/main" id="{5A425506-22E1-4E9F-A349-2EA0D111464A}"/>
              </a:ext>
            </a:extLst>
          </p:cNvPr>
          <p:cNvCxnSpPr>
            <a:cxnSpLocks/>
          </p:cNvCxnSpPr>
          <p:nvPr/>
        </p:nvCxnSpPr>
        <p:spPr>
          <a:xfrm>
            <a:off x="3959749" y="930303"/>
            <a:ext cx="1" cy="252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1EE413C2-AB47-48C6-9A3F-FD639405CC1D}"/>
              </a:ext>
            </a:extLst>
          </p:cNvPr>
          <p:cNvCxnSpPr>
            <a:cxnSpLocks/>
          </p:cNvCxnSpPr>
          <p:nvPr/>
        </p:nvCxnSpPr>
        <p:spPr>
          <a:xfrm>
            <a:off x="5387009" y="930303"/>
            <a:ext cx="15905" cy="3347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643A3B7F-6499-49E7-9BD8-F5258BAA06AC}"/>
              </a:ext>
            </a:extLst>
          </p:cNvPr>
          <p:cNvCxnSpPr>
            <a:cxnSpLocks/>
          </p:cNvCxnSpPr>
          <p:nvPr/>
        </p:nvCxnSpPr>
        <p:spPr>
          <a:xfrm flipH="1">
            <a:off x="6822220" y="930303"/>
            <a:ext cx="10206" cy="41644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CBFE65A2-6136-488E-907A-06D954FD4ADD}"/>
              </a:ext>
            </a:extLst>
          </p:cNvPr>
          <p:cNvCxnSpPr/>
          <p:nvPr/>
        </p:nvCxnSpPr>
        <p:spPr>
          <a:xfrm>
            <a:off x="1677726" y="3454836"/>
            <a:ext cx="0" cy="265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CDE34647-2821-4344-A28A-D98730FE4DCE}"/>
              </a:ext>
            </a:extLst>
          </p:cNvPr>
          <p:cNvCxnSpPr/>
          <p:nvPr/>
        </p:nvCxnSpPr>
        <p:spPr>
          <a:xfrm>
            <a:off x="9104244" y="3429000"/>
            <a:ext cx="0" cy="26557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rójkąt równoramienny 28">
            <a:extLst>
              <a:ext uri="{FF2B5EF4-FFF2-40B4-BE49-F238E27FC236}">
                <a16:creationId xmlns:a16="http://schemas.microsoft.com/office/drawing/2014/main" id="{CDFFD7EA-3376-404E-AA8A-F64B3D27F994}"/>
              </a:ext>
            </a:extLst>
          </p:cNvPr>
          <p:cNvSpPr/>
          <p:nvPr/>
        </p:nvSpPr>
        <p:spPr>
          <a:xfrm rot="16200000">
            <a:off x="2005441" y="3277207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7791D05E-B694-49FA-9CC2-BCE6ECD3F115}"/>
              </a:ext>
            </a:extLst>
          </p:cNvPr>
          <p:cNvCxnSpPr>
            <a:cxnSpLocks/>
          </p:cNvCxnSpPr>
          <p:nvPr/>
        </p:nvCxnSpPr>
        <p:spPr>
          <a:xfrm rot="5400000">
            <a:off x="1815277" y="346737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rójkąt równoramienny 30">
            <a:extLst>
              <a:ext uri="{FF2B5EF4-FFF2-40B4-BE49-F238E27FC236}">
                <a16:creationId xmlns:a16="http://schemas.microsoft.com/office/drawing/2014/main" id="{6FAEB851-74A2-4752-A67A-F609D7DC1A82}"/>
              </a:ext>
            </a:extLst>
          </p:cNvPr>
          <p:cNvSpPr/>
          <p:nvPr/>
        </p:nvSpPr>
        <p:spPr>
          <a:xfrm rot="16200000">
            <a:off x="2005441" y="4108804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0E2AD58F-F207-4D6E-A961-249985C43664}"/>
              </a:ext>
            </a:extLst>
          </p:cNvPr>
          <p:cNvCxnSpPr>
            <a:cxnSpLocks/>
          </p:cNvCxnSpPr>
          <p:nvPr/>
        </p:nvCxnSpPr>
        <p:spPr>
          <a:xfrm rot="5400000">
            <a:off x="1815277" y="4298967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rójkąt równoramienny 32">
            <a:extLst>
              <a:ext uri="{FF2B5EF4-FFF2-40B4-BE49-F238E27FC236}">
                <a16:creationId xmlns:a16="http://schemas.microsoft.com/office/drawing/2014/main" id="{D65B25CE-08A0-4D39-AA41-3C588C2FAEFC}"/>
              </a:ext>
            </a:extLst>
          </p:cNvPr>
          <p:cNvSpPr/>
          <p:nvPr/>
        </p:nvSpPr>
        <p:spPr>
          <a:xfrm rot="16200000">
            <a:off x="2005441" y="4910483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4" name="Łącznik prosty 33">
            <a:extLst>
              <a:ext uri="{FF2B5EF4-FFF2-40B4-BE49-F238E27FC236}">
                <a16:creationId xmlns:a16="http://schemas.microsoft.com/office/drawing/2014/main" id="{4ECF2B75-214F-4ECB-B680-12EFF8FFD337}"/>
              </a:ext>
            </a:extLst>
          </p:cNvPr>
          <p:cNvCxnSpPr>
            <a:cxnSpLocks/>
          </p:cNvCxnSpPr>
          <p:nvPr/>
        </p:nvCxnSpPr>
        <p:spPr>
          <a:xfrm rot="5400000">
            <a:off x="1815277" y="5100646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rójkąt równoramienny 34">
            <a:extLst>
              <a:ext uri="{FF2B5EF4-FFF2-40B4-BE49-F238E27FC236}">
                <a16:creationId xmlns:a16="http://schemas.microsoft.com/office/drawing/2014/main" id="{9AA4009A-363D-4CB9-9887-76E108BC82E1}"/>
              </a:ext>
            </a:extLst>
          </p:cNvPr>
          <p:cNvSpPr/>
          <p:nvPr/>
        </p:nvSpPr>
        <p:spPr>
          <a:xfrm rot="16200000">
            <a:off x="8345278" y="3260697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6" name="Łącznik prosty 35">
            <a:extLst>
              <a:ext uri="{FF2B5EF4-FFF2-40B4-BE49-F238E27FC236}">
                <a16:creationId xmlns:a16="http://schemas.microsoft.com/office/drawing/2014/main" id="{34EDFD20-991D-4901-B540-70AE03585EF5}"/>
              </a:ext>
            </a:extLst>
          </p:cNvPr>
          <p:cNvCxnSpPr>
            <a:cxnSpLocks/>
          </p:cNvCxnSpPr>
          <p:nvPr/>
        </p:nvCxnSpPr>
        <p:spPr>
          <a:xfrm rot="5400000">
            <a:off x="8155114" y="3450860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rójkąt równoramienny 36">
            <a:extLst>
              <a:ext uri="{FF2B5EF4-FFF2-40B4-BE49-F238E27FC236}">
                <a16:creationId xmlns:a16="http://schemas.microsoft.com/office/drawing/2014/main" id="{86FAEA5D-90F6-4F27-B575-81FA885813BA}"/>
              </a:ext>
            </a:extLst>
          </p:cNvPr>
          <p:cNvSpPr/>
          <p:nvPr/>
        </p:nvSpPr>
        <p:spPr>
          <a:xfrm rot="16200000">
            <a:off x="8353336" y="4102858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8" name="Łącznik prosty 37">
            <a:extLst>
              <a:ext uri="{FF2B5EF4-FFF2-40B4-BE49-F238E27FC236}">
                <a16:creationId xmlns:a16="http://schemas.microsoft.com/office/drawing/2014/main" id="{87971892-D74E-4245-BCB2-138C170ABA9A}"/>
              </a:ext>
            </a:extLst>
          </p:cNvPr>
          <p:cNvCxnSpPr>
            <a:cxnSpLocks/>
          </p:cNvCxnSpPr>
          <p:nvPr/>
        </p:nvCxnSpPr>
        <p:spPr>
          <a:xfrm rot="5400000">
            <a:off x="8160410" y="4322821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rójkąt równoramienny 38">
            <a:extLst>
              <a:ext uri="{FF2B5EF4-FFF2-40B4-BE49-F238E27FC236}">
                <a16:creationId xmlns:a16="http://schemas.microsoft.com/office/drawing/2014/main" id="{4AB8322F-D2E6-4E03-B1B3-3129EA9BE4B6}"/>
              </a:ext>
            </a:extLst>
          </p:cNvPr>
          <p:cNvSpPr/>
          <p:nvPr/>
        </p:nvSpPr>
        <p:spPr>
          <a:xfrm rot="16200000">
            <a:off x="8345278" y="4910483"/>
            <a:ext cx="412694" cy="3803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40" name="Łącznik prosty 39">
            <a:extLst>
              <a:ext uri="{FF2B5EF4-FFF2-40B4-BE49-F238E27FC236}">
                <a16:creationId xmlns:a16="http://schemas.microsoft.com/office/drawing/2014/main" id="{6E35DBAE-0058-477F-A268-6024D7449AC0}"/>
              </a:ext>
            </a:extLst>
          </p:cNvPr>
          <p:cNvCxnSpPr>
            <a:cxnSpLocks/>
          </p:cNvCxnSpPr>
          <p:nvPr/>
        </p:nvCxnSpPr>
        <p:spPr>
          <a:xfrm rot="5400000">
            <a:off x="8155114" y="5100646"/>
            <a:ext cx="4126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Łuk blokowy 40">
            <a:extLst>
              <a:ext uri="{FF2B5EF4-FFF2-40B4-BE49-F238E27FC236}">
                <a16:creationId xmlns:a16="http://schemas.microsoft.com/office/drawing/2014/main" id="{7FDCAF40-AB8F-465D-8996-ED24D4457285}"/>
              </a:ext>
            </a:extLst>
          </p:cNvPr>
          <p:cNvSpPr/>
          <p:nvPr/>
        </p:nvSpPr>
        <p:spPr>
          <a:xfrm>
            <a:off x="4053534" y="5975406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3" name="Łuk blokowy 42">
            <a:extLst>
              <a:ext uri="{FF2B5EF4-FFF2-40B4-BE49-F238E27FC236}">
                <a16:creationId xmlns:a16="http://schemas.microsoft.com/office/drawing/2014/main" id="{66B45D8E-641C-4BB4-834C-755D41DF5648}"/>
              </a:ext>
            </a:extLst>
          </p:cNvPr>
          <p:cNvSpPr/>
          <p:nvPr/>
        </p:nvSpPr>
        <p:spPr>
          <a:xfrm>
            <a:off x="4268214" y="597540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5" name="Łuk blokowy 44">
            <a:extLst>
              <a:ext uri="{FF2B5EF4-FFF2-40B4-BE49-F238E27FC236}">
                <a16:creationId xmlns:a16="http://schemas.microsoft.com/office/drawing/2014/main" id="{BFAFCE10-B4F3-4EDA-A0AF-CF0A908C54CF}"/>
              </a:ext>
            </a:extLst>
          </p:cNvPr>
          <p:cNvSpPr/>
          <p:nvPr/>
        </p:nvSpPr>
        <p:spPr>
          <a:xfrm>
            <a:off x="4482894" y="597540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6" name="Łuk blokowy 45">
            <a:extLst>
              <a:ext uri="{FF2B5EF4-FFF2-40B4-BE49-F238E27FC236}">
                <a16:creationId xmlns:a16="http://schemas.microsoft.com/office/drawing/2014/main" id="{1279A63F-F855-42A7-AC19-6D5FBF9ED7C7}"/>
              </a:ext>
            </a:extLst>
          </p:cNvPr>
          <p:cNvSpPr/>
          <p:nvPr/>
        </p:nvSpPr>
        <p:spPr>
          <a:xfrm>
            <a:off x="2856188" y="330376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7" name="Łuk blokowy 46">
            <a:extLst>
              <a:ext uri="{FF2B5EF4-FFF2-40B4-BE49-F238E27FC236}">
                <a16:creationId xmlns:a16="http://schemas.microsoft.com/office/drawing/2014/main" id="{A737A962-0468-471E-BD00-4F0168D80710}"/>
              </a:ext>
            </a:extLst>
          </p:cNvPr>
          <p:cNvSpPr/>
          <p:nvPr/>
        </p:nvSpPr>
        <p:spPr>
          <a:xfrm>
            <a:off x="3070868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8" name="Łuk blokowy 47">
            <a:extLst>
              <a:ext uri="{FF2B5EF4-FFF2-40B4-BE49-F238E27FC236}">
                <a16:creationId xmlns:a16="http://schemas.microsoft.com/office/drawing/2014/main" id="{8991A728-0549-456E-84CF-B10E40928CC7}"/>
              </a:ext>
            </a:extLst>
          </p:cNvPr>
          <p:cNvSpPr/>
          <p:nvPr/>
        </p:nvSpPr>
        <p:spPr>
          <a:xfrm>
            <a:off x="3285548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9" name="Łuk blokowy 48">
            <a:extLst>
              <a:ext uri="{FF2B5EF4-FFF2-40B4-BE49-F238E27FC236}">
                <a16:creationId xmlns:a16="http://schemas.microsoft.com/office/drawing/2014/main" id="{F15A302A-359A-4DCD-B85E-BA5CEEE0DA3F}"/>
              </a:ext>
            </a:extLst>
          </p:cNvPr>
          <p:cNvSpPr/>
          <p:nvPr/>
        </p:nvSpPr>
        <p:spPr>
          <a:xfrm>
            <a:off x="7384129" y="330376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0" name="Łuk blokowy 49">
            <a:extLst>
              <a:ext uri="{FF2B5EF4-FFF2-40B4-BE49-F238E27FC236}">
                <a16:creationId xmlns:a16="http://schemas.microsoft.com/office/drawing/2014/main" id="{2CF43880-F0B2-41CD-9C05-BA9E9632FD43}"/>
              </a:ext>
            </a:extLst>
          </p:cNvPr>
          <p:cNvSpPr/>
          <p:nvPr/>
        </p:nvSpPr>
        <p:spPr>
          <a:xfrm>
            <a:off x="7598809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1" name="Łuk blokowy 50">
            <a:extLst>
              <a:ext uri="{FF2B5EF4-FFF2-40B4-BE49-F238E27FC236}">
                <a16:creationId xmlns:a16="http://schemas.microsoft.com/office/drawing/2014/main" id="{05C71FE1-E2CB-4884-8DCD-C6B7EAF15D46}"/>
              </a:ext>
            </a:extLst>
          </p:cNvPr>
          <p:cNvSpPr/>
          <p:nvPr/>
        </p:nvSpPr>
        <p:spPr>
          <a:xfrm>
            <a:off x="7813489" y="3303764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2" name="Łuk blokowy 51">
            <a:extLst>
              <a:ext uri="{FF2B5EF4-FFF2-40B4-BE49-F238E27FC236}">
                <a16:creationId xmlns:a16="http://schemas.microsoft.com/office/drawing/2014/main" id="{80309F78-1CAA-4B02-9411-458BAFE2500B}"/>
              </a:ext>
            </a:extLst>
          </p:cNvPr>
          <p:cNvSpPr/>
          <p:nvPr/>
        </p:nvSpPr>
        <p:spPr>
          <a:xfrm>
            <a:off x="7430513" y="4135762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3" name="Łuk blokowy 52">
            <a:extLst>
              <a:ext uri="{FF2B5EF4-FFF2-40B4-BE49-F238E27FC236}">
                <a16:creationId xmlns:a16="http://schemas.microsoft.com/office/drawing/2014/main" id="{4685E314-8324-4CB4-901A-42514564932C}"/>
              </a:ext>
            </a:extLst>
          </p:cNvPr>
          <p:cNvSpPr/>
          <p:nvPr/>
        </p:nvSpPr>
        <p:spPr>
          <a:xfrm>
            <a:off x="7645193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4" name="Łuk blokowy 53">
            <a:extLst>
              <a:ext uri="{FF2B5EF4-FFF2-40B4-BE49-F238E27FC236}">
                <a16:creationId xmlns:a16="http://schemas.microsoft.com/office/drawing/2014/main" id="{1553523A-1334-4636-9D03-4DD4BF584E24}"/>
              </a:ext>
            </a:extLst>
          </p:cNvPr>
          <p:cNvSpPr/>
          <p:nvPr/>
        </p:nvSpPr>
        <p:spPr>
          <a:xfrm>
            <a:off x="7859873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5" name="Łuk blokowy 54">
            <a:extLst>
              <a:ext uri="{FF2B5EF4-FFF2-40B4-BE49-F238E27FC236}">
                <a16:creationId xmlns:a16="http://schemas.microsoft.com/office/drawing/2014/main" id="{57219A44-31AF-4F48-BFC2-877D854FEF51}"/>
              </a:ext>
            </a:extLst>
          </p:cNvPr>
          <p:cNvSpPr/>
          <p:nvPr/>
        </p:nvSpPr>
        <p:spPr>
          <a:xfrm>
            <a:off x="2847242" y="4135762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6" name="Łuk blokowy 55">
            <a:extLst>
              <a:ext uri="{FF2B5EF4-FFF2-40B4-BE49-F238E27FC236}">
                <a16:creationId xmlns:a16="http://schemas.microsoft.com/office/drawing/2014/main" id="{D0F0AAA9-504F-46C8-AAE8-3704D27E3EF6}"/>
              </a:ext>
            </a:extLst>
          </p:cNvPr>
          <p:cNvSpPr/>
          <p:nvPr/>
        </p:nvSpPr>
        <p:spPr>
          <a:xfrm>
            <a:off x="3061922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7" name="Łuk blokowy 56">
            <a:extLst>
              <a:ext uri="{FF2B5EF4-FFF2-40B4-BE49-F238E27FC236}">
                <a16:creationId xmlns:a16="http://schemas.microsoft.com/office/drawing/2014/main" id="{DBE884FD-962D-4D85-A10B-01003B3B7DAE}"/>
              </a:ext>
            </a:extLst>
          </p:cNvPr>
          <p:cNvSpPr/>
          <p:nvPr/>
        </p:nvSpPr>
        <p:spPr>
          <a:xfrm>
            <a:off x="3276602" y="413576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8" name="Łuk blokowy 57">
            <a:extLst>
              <a:ext uri="{FF2B5EF4-FFF2-40B4-BE49-F238E27FC236}">
                <a16:creationId xmlns:a16="http://schemas.microsoft.com/office/drawing/2014/main" id="{428DCD6D-37CD-4110-911C-BB40ECAFB860}"/>
              </a:ext>
            </a:extLst>
          </p:cNvPr>
          <p:cNvSpPr/>
          <p:nvPr/>
        </p:nvSpPr>
        <p:spPr>
          <a:xfrm>
            <a:off x="2847242" y="4947878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59" name="Łuk blokowy 58">
            <a:extLst>
              <a:ext uri="{FF2B5EF4-FFF2-40B4-BE49-F238E27FC236}">
                <a16:creationId xmlns:a16="http://schemas.microsoft.com/office/drawing/2014/main" id="{DFC85603-9F8C-4083-940F-FE84448F2A51}"/>
              </a:ext>
            </a:extLst>
          </p:cNvPr>
          <p:cNvSpPr/>
          <p:nvPr/>
        </p:nvSpPr>
        <p:spPr>
          <a:xfrm>
            <a:off x="3061922" y="494787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0" name="Łuk blokowy 59">
            <a:extLst>
              <a:ext uri="{FF2B5EF4-FFF2-40B4-BE49-F238E27FC236}">
                <a16:creationId xmlns:a16="http://schemas.microsoft.com/office/drawing/2014/main" id="{FE2148D7-04CD-4432-BD1B-A05E4D9700D4}"/>
              </a:ext>
            </a:extLst>
          </p:cNvPr>
          <p:cNvSpPr/>
          <p:nvPr/>
        </p:nvSpPr>
        <p:spPr>
          <a:xfrm>
            <a:off x="3276602" y="494787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1" name="Łuk blokowy 60">
            <a:extLst>
              <a:ext uri="{FF2B5EF4-FFF2-40B4-BE49-F238E27FC236}">
                <a16:creationId xmlns:a16="http://schemas.microsoft.com/office/drawing/2014/main" id="{66C833D8-5246-4E7B-B90F-CBA406709994}"/>
              </a:ext>
            </a:extLst>
          </p:cNvPr>
          <p:cNvSpPr/>
          <p:nvPr/>
        </p:nvSpPr>
        <p:spPr>
          <a:xfrm>
            <a:off x="7453370" y="4951858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2" name="Łuk blokowy 61">
            <a:extLst>
              <a:ext uri="{FF2B5EF4-FFF2-40B4-BE49-F238E27FC236}">
                <a16:creationId xmlns:a16="http://schemas.microsoft.com/office/drawing/2014/main" id="{4F8AB544-87FE-4120-B535-F3848825681E}"/>
              </a:ext>
            </a:extLst>
          </p:cNvPr>
          <p:cNvSpPr/>
          <p:nvPr/>
        </p:nvSpPr>
        <p:spPr>
          <a:xfrm>
            <a:off x="7668050" y="495185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3" name="Łuk blokowy 62">
            <a:extLst>
              <a:ext uri="{FF2B5EF4-FFF2-40B4-BE49-F238E27FC236}">
                <a16:creationId xmlns:a16="http://schemas.microsoft.com/office/drawing/2014/main" id="{6BE2945E-F953-4E19-A6BF-F3B72FDC3DB2}"/>
              </a:ext>
            </a:extLst>
          </p:cNvPr>
          <p:cNvSpPr/>
          <p:nvPr/>
        </p:nvSpPr>
        <p:spPr>
          <a:xfrm>
            <a:off x="7882730" y="495185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65" name="Prostokąt 64">
            <a:extLst>
              <a:ext uri="{FF2B5EF4-FFF2-40B4-BE49-F238E27FC236}">
                <a16:creationId xmlns:a16="http://schemas.microsoft.com/office/drawing/2014/main" id="{B3E98E13-BECA-4AF7-972E-0A62E067187D}"/>
              </a:ext>
            </a:extLst>
          </p:cNvPr>
          <p:cNvSpPr/>
          <p:nvPr/>
        </p:nvSpPr>
        <p:spPr>
          <a:xfrm>
            <a:off x="5321447" y="6003236"/>
            <a:ext cx="929389" cy="21468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7" name="Prostokąt 66">
            <a:extLst>
              <a:ext uri="{FF2B5EF4-FFF2-40B4-BE49-F238E27FC236}">
                <a16:creationId xmlns:a16="http://schemas.microsoft.com/office/drawing/2014/main" id="{675FD6FC-16E2-4929-8D6B-D5C4B677D768}"/>
              </a:ext>
            </a:extLst>
          </p:cNvPr>
          <p:cNvSpPr/>
          <p:nvPr/>
        </p:nvSpPr>
        <p:spPr>
          <a:xfrm rot="5400000">
            <a:off x="3607746" y="1661334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5" name="Łuk blokowy 74">
            <a:extLst>
              <a:ext uri="{FF2B5EF4-FFF2-40B4-BE49-F238E27FC236}">
                <a16:creationId xmlns:a16="http://schemas.microsoft.com/office/drawing/2014/main" id="{762C2E1B-F854-4700-B9CA-F8CCD3C632EC}"/>
              </a:ext>
            </a:extLst>
          </p:cNvPr>
          <p:cNvSpPr/>
          <p:nvPr/>
        </p:nvSpPr>
        <p:spPr>
          <a:xfrm rot="16200000">
            <a:off x="3860972" y="2501931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7" name="Łuk blokowy 76">
            <a:extLst>
              <a:ext uri="{FF2B5EF4-FFF2-40B4-BE49-F238E27FC236}">
                <a16:creationId xmlns:a16="http://schemas.microsoft.com/office/drawing/2014/main" id="{BE970A6D-F706-4B6D-952E-CB95140CC724}"/>
              </a:ext>
            </a:extLst>
          </p:cNvPr>
          <p:cNvSpPr/>
          <p:nvPr/>
        </p:nvSpPr>
        <p:spPr>
          <a:xfrm rot="16200000">
            <a:off x="3871179" y="2297683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79" name="Łuk blokowy 78">
            <a:extLst>
              <a:ext uri="{FF2B5EF4-FFF2-40B4-BE49-F238E27FC236}">
                <a16:creationId xmlns:a16="http://schemas.microsoft.com/office/drawing/2014/main" id="{F184B07E-685B-44F5-B777-3CCA1B8958F8}"/>
              </a:ext>
            </a:extLst>
          </p:cNvPr>
          <p:cNvSpPr/>
          <p:nvPr/>
        </p:nvSpPr>
        <p:spPr>
          <a:xfrm rot="16200000">
            <a:off x="3854738" y="2708166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1" name="Łuk blokowy 80">
            <a:extLst>
              <a:ext uri="{FF2B5EF4-FFF2-40B4-BE49-F238E27FC236}">
                <a16:creationId xmlns:a16="http://schemas.microsoft.com/office/drawing/2014/main" id="{456378D6-5556-4348-9EB3-91065D0BE276}"/>
              </a:ext>
            </a:extLst>
          </p:cNvPr>
          <p:cNvSpPr/>
          <p:nvPr/>
        </p:nvSpPr>
        <p:spPr>
          <a:xfrm rot="16200000">
            <a:off x="5300604" y="2485763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3" name="Łuk blokowy 82">
            <a:extLst>
              <a:ext uri="{FF2B5EF4-FFF2-40B4-BE49-F238E27FC236}">
                <a16:creationId xmlns:a16="http://schemas.microsoft.com/office/drawing/2014/main" id="{839C6CA8-C39D-4202-A3E1-C917F26F73BE}"/>
              </a:ext>
            </a:extLst>
          </p:cNvPr>
          <p:cNvSpPr/>
          <p:nvPr/>
        </p:nvSpPr>
        <p:spPr>
          <a:xfrm rot="16200000">
            <a:off x="5310811" y="228151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5" name="Łuk blokowy 84">
            <a:extLst>
              <a:ext uri="{FF2B5EF4-FFF2-40B4-BE49-F238E27FC236}">
                <a16:creationId xmlns:a16="http://schemas.microsoft.com/office/drawing/2014/main" id="{10387569-BB6A-4A69-8973-E48D976C9253}"/>
              </a:ext>
            </a:extLst>
          </p:cNvPr>
          <p:cNvSpPr/>
          <p:nvPr/>
        </p:nvSpPr>
        <p:spPr>
          <a:xfrm rot="15969979">
            <a:off x="5294370" y="2691998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7" name="Łuk blokowy 86">
            <a:extLst>
              <a:ext uri="{FF2B5EF4-FFF2-40B4-BE49-F238E27FC236}">
                <a16:creationId xmlns:a16="http://schemas.microsoft.com/office/drawing/2014/main" id="{C6FD8BFA-B94D-4739-BF90-03FD3DB6F916}"/>
              </a:ext>
            </a:extLst>
          </p:cNvPr>
          <p:cNvSpPr/>
          <p:nvPr/>
        </p:nvSpPr>
        <p:spPr>
          <a:xfrm rot="16200000">
            <a:off x="6714879" y="246986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9" name="Łuk blokowy 88">
            <a:extLst>
              <a:ext uri="{FF2B5EF4-FFF2-40B4-BE49-F238E27FC236}">
                <a16:creationId xmlns:a16="http://schemas.microsoft.com/office/drawing/2014/main" id="{CE4866B4-9D79-4ADD-8C28-D4A6AFDC5729}"/>
              </a:ext>
            </a:extLst>
          </p:cNvPr>
          <p:cNvSpPr/>
          <p:nvPr/>
        </p:nvSpPr>
        <p:spPr>
          <a:xfrm rot="16200000">
            <a:off x="6725086" y="2265617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1" name="Łuk blokowy 90">
            <a:extLst>
              <a:ext uri="{FF2B5EF4-FFF2-40B4-BE49-F238E27FC236}">
                <a16:creationId xmlns:a16="http://schemas.microsoft.com/office/drawing/2014/main" id="{CBB69FC9-8015-4455-AA58-9EC7309F92C7}"/>
              </a:ext>
            </a:extLst>
          </p:cNvPr>
          <p:cNvSpPr/>
          <p:nvPr/>
        </p:nvSpPr>
        <p:spPr>
          <a:xfrm rot="16200000">
            <a:off x="6708645" y="2676100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93" name="Prostokąt 92">
            <a:extLst>
              <a:ext uri="{FF2B5EF4-FFF2-40B4-BE49-F238E27FC236}">
                <a16:creationId xmlns:a16="http://schemas.microsoft.com/office/drawing/2014/main" id="{B7BB8A8F-9F59-42CC-8E99-7A7D93932D8D}"/>
              </a:ext>
            </a:extLst>
          </p:cNvPr>
          <p:cNvSpPr/>
          <p:nvPr/>
        </p:nvSpPr>
        <p:spPr>
          <a:xfrm rot="5400000">
            <a:off x="5052678" y="1646760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5" name="Prostokąt 94">
            <a:extLst>
              <a:ext uri="{FF2B5EF4-FFF2-40B4-BE49-F238E27FC236}">
                <a16:creationId xmlns:a16="http://schemas.microsoft.com/office/drawing/2014/main" id="{E963A813-8022-4B60-8244-E3253FB2B462}"/>
              </a:ext>
            </a:extLst>
          </p:cNvPr>
          <p:cNvSpPr/>
          <p:nvPr/>
        </p:nvSpPr>
        <p:spPr>
          <a:xfrm rot="5400000">
            <a:off x="6463981" y="1655382"/>
            <a:ext cx="704007" cy="1664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Łuk blokowy 101">
            <a:extLst>
              <a:ext uri="{FF2B5EF4-FFF2-40B4-BE49-F238E27FC236}">
                <a16:creationId xmlns:a16="http://schemas.microsoft.com/office/drawing/2014/main" id="{3FD7F321-A1A1-47F3-A964-B992BAB23A1D}"/>
              </a:ext>
            </a:extLst>
          </p:cNvPr>
          <p:cNvSpPr/>
          <p:nvPr/>
        </p:nvSpPr>
        <p:spPr>
          <a:xfrm>
            <a:off x="4697574" y="5975405"/>
            <a:ext cx="214680" cy="270345"/>
          </a:xfrm>
          <a:prstGeom prst="blockArc">
            <a:avLst>
              <a:gd name="adj1" fmla="val 10559134"/>
              <a:gd name="adj2" fmla="val 326614"/>
              <a:gd name="adj3" fmla="val 63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04" name="Owal 103">
            <a:extLst>
              <a:ext uri="{FF2B5EF4-FFF2-40B4-BE49-F238E27FC236}">
                <a16:creationId xmlns:a16="http://schemas.microsoft.com/office/drawing/2014/main" id="{FDE64123-0CFA-415A-A3E8-8515A65A20B8}"/>
              </a:ext>
            </a:extLst>
          </p:cNvPr>
          <p:cNvSpPr/>
          <p:nvPr/>
        </p:nvSpPr>
        <p:spPr>
          <a:xfrm rot="5199171">
            <a:off x="6798531" y="5828550"/>
            <a:ext cx="566442" cy="55835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1" name="Łącznik prosty 110">
            <a:extLst>
              <a:ext uri="{FF2B5EF4-FFF2-40B4-BE49-F238E27FC236}">
                <a16:creationId xmlns:a16="http://schemas.microsoft.com/office/drawing/2014/main" id="{039EE2AA-D76E-479F-8749-5BFCBA9F134D}"/>
              </a:ext>
            </a:extLst>
          </p:cNvPr>
          <p:cNvCxnSpPr>
            <a:cxnSpLocks/>
          </p:cNvCxnSpPr>
          <p:nvPr/>
        </p:nvCxnSpPr>
        <p:spPr>
          <a:xfrm flipV="1">
            <a:off x="3468516" y="5082915"/>
            <a:ext cx="3984853" cy="15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y 115">
            <a:extLst>
              <a:ext uri="{FF2B5EF4-FFF2-40B4-BE49-F238E27FC236}">
                <a16:creationId xmlns:a16="http://schemas.microsoft.com/office/drawing/2014/main" id="{9B5139BC-A11A-40D7-8CA1-9ABE92FCB62E}"/>
              </a:ext>
            </a:extLst>
          </p:cNvPr>
          <p:cNvCxnSpPr>
            <a:cxnSpLocks/>
          </p:cNvCxnSpPr>
          <p:nvPr/>
        </p:nvCxnSpPr>
        <p:spPr>
          <a:xfrm flipV="1">
            <a:off x="3456946" y="4266877"/>
            <a:ext cx="3984853" cy="15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Łącznik prosty 116">
            <a:extLst>
              <a:ext uri="{FF2B5EF4-FFF2-40B4-BE49-F238E27FC236}">
                <a16:creationId xmlns:a16="http://schemas.microsoft.com/office/drawing/2014/main" id="{53F56C80-695E-400E-8451-F676FF604798}"/>
              </a:ext>
            </a:extLst>
          </p:cNvPr>
          <p:cNvCxnSpPr>
            <a:cxnSpLocks/>
          </p:cNvCxnSpPr>
          <p:nvPr/>
        </p:nvCxnSpPr>
        <p:spPr>
          <a:xfrm flipV="1">
            <a:off x="3477462" y="3437108"/>
            <a:ext cx="3906667" cy="8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Łącznik prosty 119">
            <a:extLst>
              <a:ext uri="{FF2B5EF4-FFF2-40B4-BE49-F238E27FC236}">
                <a16:creationId xmlns:a16="http://schemas.microsoft.com/office/drawing/2014/main" id="{A9C2B21A-A0A0-44AE-86E9-B6CA9174EF8F}"/>
              </a:ext>
            </a:extLst>
          </p:cNvPr>
          <p:cNvCxnSpPr>
            <a:cxnSpLocks/>
          </p:cNvCxnSpPr>
          <p:nvPr/>
        </p:nvCxnSpPr>
        <p:spPr>
          <a:xfrm>
            <a:off x="2376868" y="3460247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Łącznik prosty 120">
            <a:extLst>
              <a:ext uri="{FF2B5EF4-FFF2-40B4-BE49-F238E27FC236}">
                <a16:creationId xmlns:a16="http://schemas.microsoft.com/office/drawing/2014/main" id="{30263366-CC31-4EAD-81BA-1A43C9B0B401}"/>
              </a:ext>
            </a:extLst>
          </p:cNvPr>
          <p:cNvCxnSpPr>
            <a:cxnSpLocks/>
          </p:cNvCxnSpPr>
          <p:nvPr/>
        </p:nvCxnSpPr>
        <p:spPr>
          <a:xfrm>
            <a:off x="3959749" y="2943309"/>
            <a:ext cx="0" cy="5261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Łącznik prosty 122">
            <a:extLst>
              <a:ext uri="{FF2B5EF4-FFF2-40B4-BE49-F238E27FC236}">
                <a16:creationId xmlns:a16="http://schemas.microsoft.com/office/drawing/2014/main" id="{D3CE40BF-784C-4371-BF62-8350C03BF404}"/>
              </a:ext>
            </a:extLst>
          </p:cNvPr>
          <p:cNvCxnSpPr>
            <a:cxnSpLocks/>
          </p:cNvCxnSpPr>
          <p:nvPr/>
        </p:nvCxnSpPr>
        <p:spPr>
          <a:xfrm>
            <a:off x="5414178" y="2919022"/>
            <a:ext cx="0" cy="13697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Łącznik prosty 126">
            <a:extLst>
              <a:ext uri="{FF2B5EF4-FFF2-40B4-BE49-F238E27FC236}">
                <a16:creationId xmlns:a16="http://schemas.microsoft.com/office/drawing/2014/main" id="{6329522A-E232-40E6-8326-92B29B02010E}"/>
              </a:ext>
            </a:extLst>
          </p:cNvPr>
          <p:cNvCxnSpPr>
            <a:cxnSpLocks/>
          </p:cNvCxnSpPr>
          <p:nvPr/>
        </p:nvCxnSpPr>
        <p:spPr>
          <a:xfrm flipH="1">
            <a:off x="6832426" y="2903873"/>
            <a:ext cx="5956" cy="21909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Łącznik prosty 132">
            <a:extLst>
              <a:ext uri="{FF2B5EF4-FFF2-40B4-BE49-F238E27FC236}">
                <a16:creationId xmlns:a16="http://schemas.microsoft.com/office/drawing/2014/main" id="{8108548E-66AB-4482-9352-9905973FBB7C}"/>
              </a:ext>
            </a:extLst>
          </p:cNvPr>
          <p:cNvCxnSpPr>
            <a:cxnSpLocks/>
          </p:cNvCxnSpPr>
          <p:nvPr/>
        </p:nvCxnSpPr>
        <p:spPr>
          <a:xfrm>
            <a:off x="2351014" y="4288723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Łącznik prosty 133">
            <a:extLst>
              <a:ext uri="{FF2B5EF4-FFF2-40B4-BE49-F238E27FC236}">
                <a16:creationId xmlns:a16="http://schemas.microsoft.com/office/drawing/2014/main" id="{FC7EE920-91C3-4D5C-819D-88717A30B08C}"/>
              </a:ext>
            </a:extLst>
          </p:cNvPr>
          <p:cNvCxnSpPr>
            <a:cxnSpLocks/>
          </p:cNvCxnSpPr>
          <p:nvPr/>
        </p:nvCxnSpPr>
        <p:spPr>
          <a:xfrm>
            <a:off x="2342068" y="5094798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Łącznik prosty 134">
            <a:extLst>
              <a:ext uri="{FF2B5EF4-FFF2-40B4-BE49-F238E27FC236}">
                <a16:creationId xmlns:a16="http://schemas.microsoft.com/office/drawing/2014/main" id="{4E6EE5F4-0C59-4C6D-B657-1BC65B40B9C2}"/>
              </a:ext>
            </a:extLst>
          </p:cNvPr>
          <p:cNvCxnSpPr>
            <a:cxnSpLocks/>
          </p:cNvCxnSpPr>
          <p:nvPr/>
        </p:nvCxnSpPr>
        <p:spPr>
          <a:xfrm>
            <a:off x="8028169" y="3454836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Łącznik prosty 135">
            <a:extLst>
              <a:ext uri="{FF2B5EF4-FFF2-40B4-BE49-F238E27FC236}">
                <a16:creationId xmlns:a16="http://schemas.microsoft.com/office/drawing/2014/main" id="{7DFF94BC-58E7-4B5A-B84D-8655127349B1}"/>
              </a:ext>
            </a:extLst>
          </p:cNvPr>
          <p:cNvCxnSpPr>
            <a:cxnSpLocks/>
          </p:cNvCxnSpPr>
          <p:nvPr/>
        </p:nvCxnSpPr>
        <p:spPr>
          <a:xfrm>
            <a:off x="8074553" y="4288723"/>
            <a:ext cx="5051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Łącznik prosty 136">
            <a:extLst>
              <a:ext uri="{FF2B5EF4-FFF2-40B4-BE49-F238E27FC236}">
                <a16:creationId xmlns:a16="http://schemas.microsoft.com/office/drawing/2014/main" id="{8648D6D2-1E7E-4ABA-BD91-ADB70638FEC0}"/>
              </a:ext>
            </a:extLst>
          </p:cNvPr>
          <p:cNvCxnSpPr>
            <a:cxnSpLocks/>
          </p:cNvCxnSpPr>
          <p:nvPr/>
        </p:nvCxnSpPr>
        <p:spPr>
          <a:xfrm>
            <a:off x="8085073" y="5098744"/>
            <a:ext cx="4227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Łącznik prosty 138">
            <a:extLst>
              <a:ext uri="{FF2B5EF4-FFF2-40B4-BE49-F238E27FC236}">
                <a16:creationId xmlns:a16="http://schemas.microsoft.com/office/drawing/2014/main" id="{22EC95C7-A507-4C68-A519-66813F5765FF}"/>
              </a:ext>
            </a:extLst>
          </p:cNvPr>
          <p:cNvCxnSpPr>
            <a:cxnSpLocks/>
          </p:cNvCxnSpPr>
          <p:nvPr/>
        </p:nvCxnSpPr>
        <p:spPr>
          <a:xfrm>
            <a:off x="6822220" y="977698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Łącznik prosty 141">
            <a:extLst>
              <a:ext uri="{FF2B5EF4-FFF2-40B4-BE49-F238E27FC236}">
                <a16:creationId xmlns:a16="http://schemas.microsoft.com/office/drawing/2014/main" id="{E82BC303-0B56-42FA-829F-F740CBD40AB0}"/>
              </a:ext>
            </a:extLst>
          </p:cNvPr>
          <p:cNvCxnSpPr>
            <a:cxnSpLocks/>
          </p:cNvCxnSpPr>
          <p:nvPr/>
        </p:nvCxnSpPr>
        <p:spPr>
          <a:xfrm>
            <a:off x="5387009" y="977698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Łącznik prosty 142">
            <a:extLst>
              <a:ext uri="{FF2B5EF4-FFF2-40B4-BE49-F238E27FC236}">
                <a16:creationId xmlns:a16="http://schemas.microsoft.com/office/drawing/2014/main" id="{A9C98587-84C9-4950-9A23-102EC7A928D8}"/>
              </a:ext>
            </a:extLst>
          </p:cNvPr>
          <p:cNvCxnSpPr>
            <a:cxnSpLocks/>
          </p:cNvCxnSpPr>
          <p:nvPr/>
        </p:nvCxnSpPr>
        <p:spPr>
          <a:xfrm>
            <a:off x="6812488" y="977698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Łącznik prosty 143">
            <a:extLst>
              <a:ext uri="{FF2B5EF4-FFF2-40B4-BE49-F238E27FC236}">
                <a16:creationId xmlns:a16="http://schemas.microsoft.com/office/drawing/2014/main" id="{49108765-FA35-4BB8-985A-727A278AE80D}"/>
              </a:ext>
            </a:extLst>
          </p:cNvPr>
          <p:cNvCxnSpPr>
            <a:cxnSpLocks/>
          </p:cNvCxnSpPr>
          <p:nvPr/>
        </p:nvCxnSpPr>
        <p:spPr>
          <a:xfrm>
            <a:off x="3959749" y="969076"/>
            <a:ext cx="0" cy="4089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Łącznik prosty 144">
            <a:extLst>
              <a:ext uri="{FF2B5EF4-FFF2-40B4-BE49-F238E27FC236}">
                <a16:creationId xmlns:a16="http://schemas.microsoft.com/office/drawing/2014/main" id="{A2AFE7C9-BBF1-438E-9DC4-BDABBAFDEF3E}"/>
              </a:ext>
            </a:extLst>
          </p:cNvPr>
          <p:cNvCxnSpPr>
            <a:cxnSpLocks/>
          </p:cNvCxnSpPr>
          <p:nvPr/>
        </p:nvCxnSpPr>
        <p:spPr>
          <a:xfrm>
            <a:off x="6832426" y="2099215"/>
            <a:ext cx="0" cy="208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Łącznik prosty 148">
            <a:extLst>
              <a:ext uri="{FF2B5EF4-FFF2-40B4-BE49-F238E27FC236}">
                <a16:creationId xmlns:a16="http://schemas.microsoft.com/office/drawing/2014/main" id="{3E67C27B-D207-472C-BB5A-F79820810997}"/>
              </a:ext>
            </a:extLst>
          </p:cNvPr>
          <p:cNvCxnSpPr>
            <a:cxnSpLocks/>
          </p:cNvCxnSpPr>
          <p:nvPr/>
        </p:nvCxnSpPr>
        <p:spPr>
          <a:xfrm>
            <a:off x="5414178" y="2099215"/>
            <a:ext cx="0" cy="208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Łącznik prosty 149">
            <a:extLst>
              <a:ext uri="{FF2B5EF4-FFF2-40B4-BE49-F238E27FC236}">
                <a16:creationId xmlns:a16="http://schemas.microsoft.com/office/drawing/2014/main" id="{5A8231F2-058C-4F3E-BE5A-BA813B411E0E}"/>
              </a:ext>
            </a:extLst>
          </p:cNvPr>
          <p:cNvCxnSpPr>
            <a:cxnSpLocks/>
          </p:cNvCxnSpPr>
          <p:nvPr/>
        </p:nvCxnSpPr>
        <p:spPr>
          <a:xfrm>
            <a:off x="3959749" y="2117369"/>
            <a:ext cx="0" cy="2081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Łącznik prosty 153">
            <a:extLst>
              <a:ext uri="{FF2B5EF4-FFF2-40B4-BE49-F238E27FC236}">
                <a16:creationId xmlns:a16="http://schemas.microsoft.com/office/drawing/2014/main" id="{945843DE-376D-4B1B-AC4F-33027C9A3F17}"/>
              </a:ext>
            </a:extLst>
          </p:cNvPr>
          <p:cNvCxnSpPr>
            <a:cxnSpLocks/>
          </p:cNvCxnSpPr>
          <p:nvPr/>
        </p:nvCxnSpPr>
        <p:spPr>
          <a:xfrm flipH="1">
            <a:off x="1685679" y="3445244"/>
            <a:ext cx="17158" cy="2713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Łącznik prosty 155">
            <a:extLst>
              <a:ext uri="{FF2B5EF4-FFF2-40B4-BE49-F238E27FC236}">
                <a16:creationId xmlns:a16="http://schemas.microsoft.com/office/drawing/2014/main" id="{FA2F05CC-AD46-466F-8ADC-8764323B9604}"/>
              </a:ext>
            </a:extLst>
          </p:cNvPr>
          <p:cNvCxnSpPr>
            <a:cxnSpLocks/>
          </p:cNvCxnSpPr>
          <p:nvPr/>
        </p:nvCxnSpPr>
        <p:spPr>
          <a:xfrm>
            <a:off x="9121528" y="3431823"/>
            <a:ext cx="0" cy="26474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Łącznik prosty 157">
            <a:extLst>
              <a:ext uri="{FF2B5EF4-FFF2-40B4-BE49-F238E27FC236}">
                <a16:creationId xmlns:a16="http://schemas.microsoft.com/office/drawing/2014/main" id="{7302E57F-EBAA-4FD3-987F-6BBC44FAA6D6}"/>
              </a:ext>
            </a:extLst>
          </p:cNvPr>
          <p:cNvCxnSpPr>
            <a:cxnSpLocks/>
            <a:endCxn id="41" idx="0"/>
          </p:cNvCxnSpPr>
          <p:nvPr/>
        </p:nvCxnSpPr>
        <p:spPr>
          <a:xfrm flipV="1">
            <a:off x="1677726" y="6117622"/>
            <a:ext cx="2382786" cy="173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Łącznik prosty 159">
            <a:extLst>
              <a:ext uri="{FF2B5EF4-FFF2-40B4-BE49-F238E27FC236}">
                <a16:creationId xmlns:a16="http://schemas.microsoft.com/office/drawing/2014/main" id="{A00C3719-60EE-4BE6-8496-8C38AB6DFB87}"/>
              </a:ext>
            </a:extLst>
          </p:cNvPr>
          <p:cNvCxnSpPr>
            <a:cxnSpLocks/>
            <a:endCxn id="65" idx="1"/>
          </p:cNvCxnSpPr>
          <p:nvPr/>
        </p:nvCxnSpPr>
        <p:spPr>
          <a:xfrm>
            <a:off x="4919750" y="6110576"/>
            <a:ext cx="40169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Łącznik prosty 163">
            <a:extLst>
              <a:ext uri="{FF2B5EF4-FFF2-40B4-BE49-F238E27FC236}">
                <a16:creationId xmlns:a16="http://schemas.microsoft.com/office/drawing/2014/main" id="{8584A4AC-EA8C-4DFD-8E84-F0ACA13BAAD0}"/>
              </a:ext>
            </a:extLst>
          </p:cNvPr>
          <p:cNvCxnSpPr>
            <a:cxnSpLocks/>
          </p:cNvCxnSpPr>
          <p:nvPr/>
        </p:nvCxnSpPr>
        <p:spPr>
          <a:xfrm flipV="1">
            <a:off x="6261426" y="6099215"/>
            <a:ext cx="537454" cy="3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Łącznik prosty 166">
            <a:extLst>
              <a:ext uri="{FF2B5EF4-FFF2-40B4-BE49-F238E27FC236}">
                <a16:creationId xmlns:a16="http://schemas.microsoft.com/office/drawing/2014/main" id="{CE6EE81F-C6DE-4E0F-92C5-AE82E3F019A6}"/>
              </a:ext>
            </a:extLst>
          </p:cNvPr>
          <p:cNvCxnSpPr>
            <a:cxnSpLocks/>
          </p:cNvCxnSpPr>
          <p:nvPr/>
        </p:nvCxnSpPr>
        <p:spPr>
          <a:xfrm flipV="1">
            <a:off x="7371957" y="6079270"/>
            <a:ext cx="1749571" cy="81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Łącznik prosty 168">
            <a:extLst>
              <a:ext uri="{FF2B5EF4-FFF2-40B4-BE49-F238E27FC236}">
                <a16:creationId xmlns:a16="http://schemas.microsoft.com/office/drawing/2014/main" id="{B4B45CDA-773D-4E92-974B-45D2A86EAA67}"/>
              </a:ext>
            </a:extLst>
          </p:cNvPr>
          <p:cNvCxnSpPr>
            <a:cxnSpLocks/>
            <a:endCxn id="29" idx="0"/>
          </p:cNvCxnSpPr>
          <p:nvPr/>
        </p:nvCxnSpPr>
        <p:spPr>
          <a:xfrm flipV="1">
            <a:off x="1697585" y="3467370"/>
            <a:ext cx="324040" cy="30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Łącznik prosty 171">
            <a:extLst>
              <a:ext uri="{FF2B5EF4-FFF2-40B4-BE49-F238E27FC236}">
                <a16:creationId xmlns:a16="http://schemas.microsoft.com/office/drawing/2014/main" id="{90F3DA9C-AAB5-4A8A-90B7-7A91E49C5589}"/>
              </a:ext>
            </a:extLst>
          </p:cNvPr>
          <p:cNvCxnSpPr>
            <a:cxnSpLocks/>
          </p:cNvCxnSpPr>
          <p:nvPr/>
        </p:nvCxnSpPr>
        <p:spPr>
          <a:xfrm>
            <a:off x="1694258" y="4286859"/>
            <a:ext cx="380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Łącznik prosty 172">
            <a:extLst>
              <a:ext uri="{FF2B5EF4-FFF2-40B4-BE49-F238E27FC236}">
                <a16:creationId xmlns:a16="http://schemas.microsoft.com/office/drawing/2014/main" id="{EB52C95B-13CC-469C-B455-08D861E8C6CE}"/>
              </a:ext>
            </a:extLst>
          </p:cNvPr>
          <p:cNvCxnSpPr>
            <a:cxnSpLocks/>
          </p:cNvCxnSpPr>
          <p:nvPr/>
        </p:nvCxnSpPr>
        <p:spPr>
          <a:xfrm>
            <a:off x="1685679" y="5098744"/>
            <a:ext cx="38090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Łącznik prosty 173">
            <a:extLst>
              <a:ext uri="{FF2B5EF4-FFF2-40B4-BE49-F238E27FC236}">
                <a16:creationId xmlns:a16="http://schemas.microsoft.com/office/drawing/2014/main" id="{2A3786E9-F4C3-481F-A232-A10B9CAC8D6E}"/>
              </a:ext>
            </a:extLst>
          </p:cNvPr>
          <p:cNvCxnSpPr>
            <a:cxnSpLocks/>
          </p:cNvCxnSpPr>
          <p:nvPr/>
        </p:nvCxnSpPr>
        <p:spPr>
          <a:xfrm>
            <a:off x="8740619" y="3437108"/>
            <a:ext cx="363625" cy="81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Łącznik prosty 175">
            <a:extLst>
              <a:ext uri="{FF2B5EF4-FFF2-40B4-BE49-F238E27FC236}">
                <a16:creationId xmlns:a16="http://schemas.microsoft.com/office/drawing/2014/main" id="{A42B17F1-4C75-49AB-8E33-5870D547BAE6}"/>
              </a:ext>
            </a:extLst>
          </p:cNvPr>
          <p:cNvCxnSpPr>
            <a:cxnSpLocks/>
          </p:cNvCxnSpPr>
          <p:nvPr/>
        </p:nvCxnSpPr>
        <p:spPr>
          <a:xfrm>
            <a:off x="8662307" y="4274791"/>
            <a:ext cx="475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Łącznik prosty 177">
            <a:extLst>
              <a:ext uri="{FF2B5EF4-FFF2-40B4-BE49-F238E27FC236}">
                <a16:creationId xmlns:a16="http://schemas.microsoft.com/office/drawing/2014/main" id="{FF745BC8-C061-4A47-8ECF-30B6474D60E4}"/>
              </a:ext>
            </a:extLst>
          </p:cNvPr>
          <p:cNvCxnSpPr>
            <a:cxnSpLocks/>
          </p:cNvCxnSpPr>
          <p:nvPr/>
        </p:nvCxnSpPr>
        <p:spPr>
          <a:xfrm>
            <a:off x="8678210" y="5082915"/>
            <a:ext cx="4590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Owal 180">
            <a:extLst>
              <a:ext uri="{FF2B5EF4-FFF2-40B4-BE49-F238E27FC236}">
                <a16:creationId xmlns:a16="http://schemas.microsoft.com/office/drawing/2014/main" id="{344BD068-7B11-41D0-A019-CA402D4F39DE}"/>
              </a:ext>
            </a:extLst>
          </p:cNvPr>
          <p:cNvSpPr/>
          <p:nvPr/>
        </p:nvSpPr>
        <p:spPr>
          <a:xfrm>
            <a:off x="3924117" y="3395362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3" name="Owal 182">
            <a:extLst>
              <a:ext uri="{FF2B5EF4-FFF2-40B4-BE49-F238E27FC236}">
                <a16:creationId xmlns:a16="http://schemas.microsoft.com/office/drawing/2014/main" id="{9C7C93E3-5155-42FD-8F58-90A9C4033044}"/>
              </a:ext>
            </a:extLst>
          </p:cNvPr>
          <p:cNvSpPr/>
          <p:nvPr/>
        </p:nvSpPr>
        <p:spPr>
          <a:xfrm>
            <a:off x="5366464" y="4222830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5" name="Owal 184">
            <a:extLst>
              <a:ext uri="{FF2B5EF4-FFF2-40B4-BE49-F238E27FC236}">
                <a16:creationId xmlns:a16="http://schemas.microsoft.com/office/drawing/2014/main" id="{6354D5CA-F51E-4402-B4F4-6CCDA84211B5}"/>
              </a:ext>
            </a:extLst>
          </p:cNvPr>
          <p:cNvSpPr/>
          <p:nvPr/>
        </p:nvSpPr>
        <p:spPr>
          <a:xfrm>
            <a:off x="6787920" y="5034557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7" name="Owal 186">
            <a:extLst>
              <a:ext uri="{FF2B5EF4-FFF2-40B4-BE49-F238E27FC236}">
                <a16:creationId xmlns:a16="http://schemas.microsoft.com/office/drawing/2014/main" id="{15193019-3CEF-4ED1-B336-B4F093F645F2}"/>
              </a:ext>
            </a:extLst>
          </p:cNvPr>
          <p:cNvSpPr/>
          <p:nvPr/>
        </p:nvSpPr>
        <p:spPr>
          <a:xfrm>
            <a:off x="1658331" y="4238501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9" name="Owal 188">
            <a:extLst>
              <a:ext uri="{FF2B5EF4-FFF2-40B4-BE49-F238E27FC236}">
                <a16:creationId xmlns:a16="http://schemas.microsoft.com/office/drawing/2014/main" id="{107BB738-8BB9-484E-BA0D-C7B01DD2B630}"/>
              </a:ext>
            </a:extLst>
          </p:cNvPr>
          <p:cNvSpPr/>
          <p:nvPr/>
        </p:nvSpPr>
        <p:spPr>
          <a:xfrm>
            <a:off x="9069496" y="4231174"/>
            <a:ext cx="89012" cy="967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1" name="Owal 190">
            <a:extLst>
              <a:ext uri="{FF2B5EF4-FFF2-40B4-BE49-F238E27FC236}">
                <a16:creationId xmlns:a16="http://schemas.microsoft.com/office/drawing/2014/main" id="{B72EC2B4-E2D4-497A-AB25-19D576E4131E}"/>
              </a:ext>
            </a:extLst>
          </p:cNvPr>
          <p:cNvSpPr/>
          <p:nvPr/>
        </p:nvSpPr>
        <p:spPr>
          <a:xfrm>
            <a:off x="3915243" y="875928"/>
            <a:ext cx="89012" cy="96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3" name="Owal 192">
            <a:extLst>
              <a:ext uri="{FF2B5EF4-FFF2-40B4-BE49-F238E27FC236}">
                <a16:creationId xmlns:a16="http://schemas.microsoft.com/office/drawing/2014/main" id="{B08D542E-C3EC-47A6-BC77-D7E56C142570}"/>
              </a:ext>
            </a:extLst>
          </p:cNvPr>
          <p:cNvSpPr/>
          <p:nvPr/>
        </p:nvSpPr>
        <p:spPr>
          <a:xfrm>
            <a:off x="5350455" y="869794"/>
            <a:ext cx="89012" cy="96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5" name="Owal 194">
            <a:extLst>
              <a:ext uri="{FF2B5EF4-FFF2-40B4-BE49-F238E27FC236}">
                <a16:creationId xmlns:a16="http://schemas.microsoft.com/office/drawing/2014/main" id="{16E1602C-89FB-4174-B5DB-80EBCFF532A2}"/>
              </a:ext>
            </a:extLst>
          </p:cNvPr>
          <p:cNvSpPr/>
          <p:nvPr/>
        </p:nvSpPr>
        <p:spPr>
          <a:xfrm>
            <a:off x="6769890" y="883877"/>
            <a:ext cx="89012" cy="967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6" name="Dowolny kształt: kształt 205">
            <a:extLst>
              <a:ext uri="{FF2B5EF4-FFF2-40B4-BE49-F238E27FC236}">
                <a16:creationId xmlns:a16="http://schemas.microsoft.com/office/drawing/2014/main" id="{18A67FAD-0295-451E-B0C3-0F35E20FC591}"/>
              </a:ext>
            </a:extLst>
          </p:cNvPr>
          <p:cNvSpPr/>
          <p:nvPr/>
        </p:nvSpPr>
        <p:spPr>
          <a:xfrm>
            <a:off x="5458971" y="954157"/>
            <a:ext cx="3752766" cy="4044880"/>
          </a:xfrm>
          <a:custGeom>
            <a:avLst/>
            <a:gdLst>
              <a:gd name="connsiteX0" fmla="*/ 1172417 w 3752766"/>
              <a:gd name="connsiteY0" fmla="*/ 0 h 4044880"/>
              <a:gd name="connsiteX1" fmla="*/ 1132660 w 3752766"/>
              <a:gd name="connsiteY1" fmla="*/ 3713259 h 4044880"/>
              <a:gd name="connsiteX2" fmla="*/ 3287464 w 3752766"/>
              <a:gd name="connsiteY2" fmla="*/ 3792772 h 4044880"/>
              <a:gd name="connsiteX3" fmla="*/ 3494198 w 3752766"/>
              <a:gd name="connsiteY3" fmla="*/ 3077154 h 4044880"/>
              <a:gd name="connsiteX4" fmla="*/ 281871 w 3752766"/>
              <a:gd name="connsiteY4" fmla="*/ 3132813 h 4044880"/>
              <a:gd name="connsiteX5" fmla="*/ 369335 w 3752766"/>
              <a:gd name="connsiteY5" fmla="*/ 23853 h 404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2766" h="4044880">
                <a:moveTo>
                  <a:pt x="1172417" y="0"/>
                </a:moveTo>
                <a:cubicBezTo>
                  <a:pt x="976284" y="1540565"/>
                  <a:pt x="780152" y="3081130"/>
                  <a:pt x="1132660" y="3713259"/>
                </a:cubicBezTo>
                <a:cubicBezTo>
                  <a:pt x="1485168" y="4345388"/>
                  <a:pt x="2893874" y="3898789"/>
                  <a:pt x="3287464" y="3792772"/>
                </a:cubicBezTo>
                <a:cubicBezTo>
                  <a:pt x="3681054" y="3686755"/>
                  <a:pt x="3995130" y="3187147"/>
                  <a:pt x="3494198" y="3077154"/>
                </a:cubicBezTo>
                <a:cubicBezTo>
                  <a:pt x="2993266" y="2967161"/>
                  <a:pt x="802681" y="3641696"/>
                  <a:pt x="281871" y="3132813"/>
                </a:cubicBezTo>
                <a:cubicBezTo>
                  <a:pt x="-238939" y="2623930"/>
                  <a:pt x="65198" y="1323891"/>
                  <a:pt x="369335" y="23853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7" name="Dowolny kształt: kształt 206">
            <a:extLst>
              <a:ext uri="{FF2B5EF4-FFF2-40B4-BE49-F238E27FC236}">
                <a16:creationId xmlns:a16="http://schemas.microsoft.com/office/drawing/2014/main" id="{A3DDB5B3-4671-4F66-AFDC-B7701A25806E}"/>
              </a:ext>
            </a:extLst>
          </p:cNvPr>
          <p:cNvSpPr/>
          <p:nvPr/>
        </p:nvSpPr>
        <p:spPr>
          <a:xfrm>
            <a:off x="1709075" y="915386"/>
            <a:ext cx="3496454" cy="3306168"/>
          </a:xfrm>
          <a:custGeom>
            <a:avLst/>
            <a:gdLst>
              <a:gd name="connsiteX0" fmla="*/ 2451435 w 3496454"/>
              <a:gd name="connsiteY0" fmla="*/ 0 h 3306168"/>
              <a:gd name="connsiteX1" fmla="*/ 2475289 w 3496454"/>
              <a:gd name="connsiteY1" fmla="*/ 2520564 h 3306168"/>
              <a:gd name="connsiteX2" fmla="*/ 376145 w 3496454"/>
              <a:gd name="connsiteY2" fmla="*/ 2719346 h 3306168"/>
              <a:gd name="connsiteX3" fmla="*/ 272778 w 3496454"/>
              <a:gd name="connsiteY3" fmla="*/ 3124863 h 3306168"/>
              <a:gd name="connsiteX4" fmla="*/ 3198858 w 3496454"/>
              <a:gd name="connsiteY4" fmla="*/ 3037399 h 3306168"/>
              <a:gd name="connsiteX5" fmla="*/ 3246566 w 3496454"/>
              <a:gd name="connsiteY5" fmla="*/ 31806 h 3306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6454" h="3306168">
                <a:moveTo>
                  <a:pt x="2451435" y="0"/>
                </a:moveTo>
                <a:cubicBezTo>
                  <a:pt x="2636303" y="1033670"/>
                  <a:pt x="2821171" y="2067340"/>
                  <a:pt x="2475289" y="2520564"/>
                </a:cubicBezTo>
                <a:cubicBezTo>
                  <a:pt x="2129407" y="2973788"/>
                  <a:pt x="743230" y="2618630"/>
                  <a:pt x="376145" y="2719346"/>
                </a:cubicBezTo>
                <a:cubicBezTo>
                  <a:pt x="9060" y="2820062"/>
                  <a:pt x="-197674" y="3071854"/>
                  <a:pt x="272778" y="3124863"/>
                </a:cubicBezTo>
                <a:cubicBezTo>
                  <a:pt x="743230" y="3177872"/>
                  <a:pt x="2703227" y="3552908"/>
                  <a:pt x="3198858" y="3037399"/>
                </a:cubicBezTo>
                <a:cubicBezTo>
                  <a:pt x="3694489" y="2521890"/>
                  <a:pt x="3470527" y="1276848"/>
                  <a:pt x="3246566" y="3180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9" name="Owal 208">
            <a:extLst>
              <a:ext uri="{FF2B5EF4-FFF2-40B4-BE49-F238E27FC236}">
                <a16:creationId xmlns:a16="http://schemas.microsoft.com/office/drawing/2014/main" id="{BEA7B76A-1BD4-4102-A1AF-B37B956D474B}"/>
              </a:ext>
            </a:extLst>
          </p:cNvPr>
          <p:cNvSpPr/>
          <p:nvPr/>
        </p:nvSpPr>
        <p:spPr>
          <a:xfrm>
            <a:off x="2288779" y="3547439"/>
            <a:ext cx="6139593" cy="629975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1" name="Owal 210">
            <a:extLst>
              <a:ext uri="{FF2B5EF4-FFF2-40B4-BE49-F238E27FC236}">
                <a16:creationId xmlns:a16="http://schemas.microsoft.com/office/drawing/2014/main" id="{A72A9907-B7D4-433D-9E10-B28A2410A2A8}"/>
              </a:ext>
            </a:extLst>
          </p:cNvPr>
          <p:cNvSpPr/>
          <p:nvPr/>
        </p:nvSpPr>
        <p:spPr>
          <a:xfrm>
            <a:off x="2345816" y="4390825"/>
            <a:ext cx="6082561" cy="62997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3" name="Owal 212">
            <a:extLst>
              <a:ext uri="{FF2B5EF4-FFF2-40B4-BE49-F238E27FC236}">
                <a16:creationId xmlns:a16="http://schemas.microsoft.com/office/drawing/2014/main" id="{9081344B-B2C4-455D-8CB0-3CDCCF3A9494}"/>
              </a:ext>
            </a:extLst>
          </p:cNvPr>
          <p:cNvSpPr/>
          <p:nvPr/>
        </p:nvSpPr>
        <p:spPr>
          <a:xfrm>
            <a:off x="1924811" y="3651100"/>
            <a:ext cx="6686677" cy="217160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7" name="Owal 216">
            <a:extLst>
              <a:ext uri="{FF2B5EF4-FFF2-40B4-BE49-F238E27FC236}">
                <a16:creationId xmlns:a16="http://schemas.microsoft.com/office/drawing/2014/main" id="{1CB14220-F5F5-4B49-AE54-CCF0C9560B76}"/>
              </a:ext>
            </a:extLst>
          </p:cNvPr>
          <p:cNvSpPr/>
          <p:nvPr/>
        </p:nvSpPr>
        <p:spPr>
          <a:xfrm>
            <a:off x="1872671" y="4445406"/>
            <a:ext cx="7194591" cy="145738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9" name="Trójkąt równoramienny 218">
            <a:extLst>
              <a:ext uri="{FF2B5EF4-FFF2-40B4-BE49-F238E27FC236}">
                <a16:creationId xmlns:a16="http://schemas.microsoft.com/office/drawing/2014/main" id="{3C1FDF24-DD2B-4108-938F-73032FCA101B}"/>
              </a:ext>
            </a:extLst>
          </p:cNvPr>
          <p:cNvSpPr/>
          <p:nvPr/>
        </p:nvSpPr>
        <p:spPr>
          <a:xfrm rot="5400000">
            <a:off x="2149606" y="6049497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3" name="Trójkąt równoramienny 222">
            <a:extLst>
              <a:ext uri="{FF2B5EF4-FFF2-40B4-BE49-F238E27FC236}">
                <a16:creationId xmlns:a16="http://schemas.microsoft.com/office/drawing/2014/main" id="{E441CBE3-2B97-4037-9BC5-7487070B734A}"/>
              </a:ext>
            </a:extLst>
          </p:cNvPr>
          <p:cNvSpPr/>
          <p:nvPr/>
        </p:nvSpPr>
        <p:spPr>
          <a:xfrm rot="9984150">
            <a:off x="4185427" y="1295989"/>
            <a:ext cx="128599" cy="1640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5" name="Trójkąt równoramienny 224">
            <a:extLst>
              <a:ext uri="{FF2B5EF4-FFF2-40B4-BE49-F238E27FC236}">
                <a16:creationId xmlns:a16="http://schemas.microsoft.com/office/drawing/2014/main" id="{F819F682-F4AA-4577-9DEF-0676D89545CE}"/>
              </a:ext>
            </a:extLst>
          </p:cNvPr>
          <p:cNvSpPr/>
          <p:nvPr/>
        </p:nvSpPr>
        <p:spPr>
          <a:xfrm rot="20783158">
            <a:off x="4950931" y="1209779"/>
            <a:ext cx="128599" cy="1640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9" name="Trójkąt równoramienny 228">
            <a:extLst>
              <a:ext uri="{FF2B5EF4-FFF2-40B4-BE49-F238E27FC236}">
                <a16:creationId xmlns:a16="http://schemas.microsoft.com/office/drawing/2014/main" id="{1AAD4FEB-AFC2-4C0F-A863-55543E034616}"/>
              </a:ext>
            </a:extLst>
          </p:cNvPr>
          <p:cNvSpPr/>
          <p:nvPr/>
        </p:nvSpPr>
        <p:spPr>
          <a:xfrm rot="2870308">
            <a:off x="4812566" y="3908109"/>
            <a:ext cx="128599" cy="16400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1" name="Trójkąt równoramienny 230">
            <a:extLst>
              <a:ext uri="{FF2B5EF4-FFF2-40B4-BE49-F238E27FC236}">
                <a16:creationId xmlns:a16="http://schemas.microsoft.com/office/drawing/2014/main" id="{880CE567-02FE-49D9-8303-082AE9432B80}"/>
              </a:ext>
            </a:extLst>
          </p:cNvPr>
          <p:cNvSpPr/>
          <p:nvPr/>
        </p:nvSpPr>
        <p:spPr>
          <a:xfrm rot="1057096">
            <a:off x="5705074" y="1201168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3" name="Trójkąt równoramienny 232">
            <a:extLst>
              <a:ext uri="{FF2B5EF4-FFF2-40B4-BE49-F238E27FC236}">
                <a16:creationId xmlns:a16="http://schemas.microsoft.com/office/drawing/2014/main" id="{D05A91C0-DF66-4DE5-B0D7-D35F4C2717ED}"/>
              </a:ext>
            </a:extLst>
          </p:cNvPr>
          <p:cNvSpPr/>
          <p:nvPr/>
        </p:nvSpPr>
        <p:spPr>
          <a:xfrm rot="11530313">
            <a:off x="6540935" y="1100152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5" name="Trójkąt równoramienny 234">
            <a:extLst>
              <a:ext uri="{FF2B5EF4-FFF2-40B4-BE49-F238E27FC236}">
                <a16:creationId xmlns:a16="http://schemas.microsoft.com/office/drawing/2014/main" id="{3525A33E-55EB-4F92-9DE5-1A12FEC64461}"/>
              </a:ext>
            </a:extLst>
          </p:cNvPr>
          <p:cNvSpPr/>
          <p:nvPr/>
        </p:nvSpPr>
        <p:spPr>
          <a:xfrm rot="16455740">
            <a:off x="8828245" y="3937996"/>
            <a:ext cx="128599" cy="164004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1" name="Trójkąt równoramienny 240">
            <a:extLst>
              <a:ext uri="{FF2B5EF4-FFF2-40B4-BE49-F238E27FC236}">
                <a16:creationId xmlns:a16="http://schemas.microsoft.com/office/drawing/2014/main" id="{00432C1E-CA9F-4F3D-B644-52ED879AF4BF}"/>
              </a:ext>
            </a:extLst>
          </p:cNvPr>
          <p:cNvSpPr/>
          <p:nvPr/>
        </p:nvSpPr>
        <p:spPr>
          <a:xfrm rot="15358785">
            <a:off x="3328588" y="3749555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3" name="Trójkąt równoramienny 242">
            <a:extLst>
              <a:ext uri="{FF2B5EF4-FFF2-40B4-BE49-F238E27FC236}">
                <a16:creationId xmlns:a16="http://schemas.microsoft.com/office/drawing/2014/main" id="{9BF92356-9556-4BCD-A9D7-4E500DCA2989}"/>
              </a:ext>
            </a:extLst>
          </p:cNvPr>
          <p:cNvSpPr/>
          <p:nvPr/>
        </p:nvSpPr>
        <p:spPr>
          <a:xfrm rot="6678153">
            <a:off x="3182611" y="5500692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5" name="Trójkąt równoramienny 244">
            <a:extLst>
              <a:ext uri="{FF2B5EF4-FFF2-40B4-BE49-F238E27FC236}">
                <a16:creationId xmlns:a16="http://schemas.microsoft.com/office/drawing/2014/main" id="{3183E4AD-7F1B-4B2B-B067-092525D3E5A7}"/>
              </a:ext>
            </a:extLst>
          </p:cNvPr>
          <p:cNvSpPr/>
          <p:nvPr/>
        </p:nvSpPr>
        <p:spPr>
          <a:xfrm rot="3609836">
            <a:off x="7804921" y="5341477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7" name="Trójkąt równoramienny 246">
            <a:extLst>
              <a:ext uri="{FF2B5EF4-FFF2-40B4-BE49-F238E27FC236}">
                <a16:creationId xmlns:a16="http://schemas.microsoft.com/office/drawing/2014/main" id="{C233E3BC-E44F-4CDE-BD5F-AF4FD620E608}"/>
              </a:ext>
            </a:extLst>
          </p:cNvPr>
          <p:cNvSpPr/>
          <p:nvPr/>
        </p:nvSpPr>
        <p:spPr>
          <a:xfrm rot="17605987">
            <a:off x="7128480" y="3772510"/>
            <a:ext cx="128599" cy="164004"/>
          </a:xfrm>
          <a:prstGeom prst="triangl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9" name="Trójkąt równoramienny 248">
            <a:extLst>
              <a:ext uri="{FF2B5EF4-FFF2-40B4-BE49-F238E27FC236}">
                <a16:creationId xmlns:a16="http://schemas.microsoft.com/office/drawing/2014/main" id="{EFF8E435-4940-4B98-BE48-74E390D01A7D}"/>
              </a:ext>
            </a:extLst>
          </p:cNvPr>
          <p:cNvSpPr/>
          <p:nvPr/>
        </p:nvSpPr>
        <p:spPr>
          <a:xfrm rot="6377606">
            <a:off x="2781338" y="5583968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1" name="Trójkąt równoramienny 250">
            <a:extLst>
              <a:ext uri="{FF2B5EF4-FFF2-40B4-BE49-F238E27FC236}">
                <a16:creationId xmlns:a16="http://schemas.microsoft.com/office/drawing/2014/main" id="{70BFC7ED-75A5-4134-9D57-B30C239C10C8}"/>
              </a:ext>
            </a:extLst>
          </p:cNvPr>
          <p:cNvSpPr/>
          <p:nvPr/>
        </p:nvSpPr>
        <p:spPr>
          <a:xfrm rot="4407323">
            <a:off x="8111482" y="5560596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3" name="Trójkąt równoramienny 252">
            <a:extLst>
              <a:ext uri="{FF2B5EF4-FFF2-40B4-BE49-F238E27FC236}">
                <a16:creationId xmlns:a16="http://schemas.microsoft.com/office/drawing/2014/main" id="{37171B86-80F6-4B7B-9A61-0A81449DC3B7}"/>
              </a:ext>
            </a:extLst>
          </p:cNvPr>
          <p:cNvSpPr/>
          <p:nvPr/>
        </p:nvSpPr>
        <p:spPr>
          <a:xfrm rot="15621030">
            <a:off x="3240294" y="4520742"/>
            <a:ext cx="128599" cy="164004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5" name="Trójkąt równoramienny 254">
            <a:extLst>
              <a:ext uri="{FF2B5EF4-FFF2-40B4-BE49-F238E27FC236}">
                <a16:creationId xmlns:a16="http://schemas.microsoft.com/office/drawing/2014/main" id="{781333DC-8548-41DF-9AB4-3A1CB3A54080}"/>
              </a:ext>
            </a:extLst>
          </p:cNvPr>
          <p:cNvSpPr/>
          <p:nvPr/>
        </p:nvSpPr>
        <p:spPr>
          <a:xfrm rot="16200000">
            <a:off x="4316358" y="3487459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7" name="Trójkąt równoramienny 256">
            <a:extLst>
              <a:ext uri="{FF2B5EF4-FFF2-40B4-BE49-F238E27FC236}">
                <a16:creationId xmlns:a16="http://schemas.microsoft.com/office/drawing/2014/main" id="{3A4224DA-6E19-4C3F-924B-0E5C4D4B87C0}"/>
              </a:ext>
            </a:extLst>
          </p:cNvPr>
          <p:cNvSpPr/>
          <p:nvPr/>
        </p:nvSpPr>
        <p:spPr>
          <a:xfrm rot="4760254">
            <a:off x="7151653" y="4032424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9" name="Trójkąt równoramienny 258">
            <a:extLst>
              <a:ext uri="{FF2B5EF4-FFF2-40B4-BE49-F238E27FC236}">
                <a16:creationId xmlns:a16="http://schemas.microsoft.com/office/drawing/2014/main" id="{7BAFDA23-D77E-4B57-8683-1E9B9ABC8797}"/>
              </a:ext>
            </a:extLst>
          </p:cNvPr>
          <p:cNvSpPr/>
          <p:nvPr/>
        </p:nvSpPr>
        <p:spPr>
          <a:xfrm rot="16983370">
            <a:off x="7532345" y="3567021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1" name="Trójkąt równoramienny 260">
            <a:extLst>
              <a:ext uri="{FF2B5EF4-FFF2-40B4-BE49-F238E27FC236}">
                <a16:creationId xmlns:a16="http://schemas.microsoft.com/office/drawing/2014/main" id="{A045F0CF-ED6F-4723-94D6-E118D97D6F2E}"/>
              </a:ext>
            </a:extLst>
          </p:cNvPr>
          <p:cNvSpPr/>
          <p:nvPr/>
        </p:nvSpPr>
        <p:spPr>
          <a:xfrm rot="5826145">
            <a:off x="3580061" y="4037105"/>
            <a:ext cx="128599" cy="164004"/>
          </a:xfrm>
          <a:prstGeom prst="triangl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3" name="Trójkąt równoramienny 262">
            <a:extLst>
              <a:ext uri="{FF2B5EF4-FFF2-40B4-BE49-F238E27FC236}">
                <a16:creationId xmlns:a16="http://schemas.microsoft.com/office/drawing/2014/main" id="{196042D0-DEEB-4AAB-8D6F-F7C11611C99A}"/>
              </a:ext>
            </a:extLst>
          </p:cNvPr>
          <p:cNvSpPr/>
          <p:nvPr/>
        </p:nvSpPr>
        <p:spPr>
          <a:xfrm rot="15602654">
            <a:off x="2871398" y="4426446"/>
            <a:ext cx="128599" cy="164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5" name="Trójkąt równoramienny 264">
            <a:extLst>
              <a:ext uri="{FF2B5EF4-FFF2-40B4-BE49-F238E27FC236}">
                <a16:creationId xmlns:a16="http://schemas.microsoft.com/office/drawing/2014/main" id="{86FB32B1-F80F-411E-8CBE-4E9792A6F67E}"/>
              </a:ext>
            </a:extLst>
          </p:cNvPr>
          <p:cNvSpPr/>
          <p:nvPr/>
        </p:nvSpPr>
        <p:spPr>
          <a:xfrm rot="16772510">
            <a:off x="7601288" y="4409959"/>
            <a:ext cx="128599" cy="164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7" name="Trójkąt równoramienny 266">
            <a:extLst>
              <a:ext uri="{FF2B5EF4-FFF2-40B4-BE49-F238E27FC236}">
                <a16:creationId xmlns:a16="http://schemas.microsoft.com/office/drawing/2014/main" id="{65837CC2-6DE9-4BF6-8BB5-4DE23BC48145}"/>
              </a:ext>
            </a:extLst>
          </p:cNvPr>
          <p:cNvSpPr/>
          <p:nvPr/>
        </p:nvSpPr>
        <p:spPr>
          <a:xfrm rot="5679687">
            <a:off x="3779341" y="4891505"/>
            <a:ext cx="128599" cy="16400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8" name="Łącznik prosty ze strzałką 267">
            <a:extLst>
              <a:ext uri="{FF2B5EF4-FFF2-40B4-BE49-F238E27FC236}">
                <a16:creationId xmlns:a16="http://schemas.microsoft.com/office/drawing/2014/main" id="{694F8E5C-BBBD-4702-8A70-13E31097884A}"/>
              </a:ext>
            </a:extLst>
          </p:cNvPr>
          <p:cNvCxnSpPr>
            <a:cxnSpLocks/>
          </p:cNvCxnSpPr>
          <p:nvPr/>
        </p:nvCxnSpPr>
        <p:spPr>
          <a:xfrm flipH="1">
            <a:off x="6426819" y="6251445"/>
            <a:ext cx="343071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Łącznik prosty ze strzałką 276">
            <a:extLst>
              <a:ext uri="{FF2B5EF4-FFF2-40B4-BE49-F238E27FC236}">
                <a16:creationId xmlns:a16="http://schemas.microsoft.com/office/drawing/2014/main" id="{1C641C30-F5BB-4750-9DB3-4B73EFE7B314}"/>
              </a:ext>
            </a:extLst>
          </p:cNvPr>
          <p:cNvCxnSpPr>
            <a:cxnSpLocks/>
          </p:cNvCxnSpPr>
          <p:nvPr/>
        </p:nvCxnSpPr>
        <p:spPr>
          <a:xfrm flipV="1">
            <a:off x="5506174" y="795131"/>
            <a:ext cx="1216760" cy="1590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Łącznik prosty ze strzałką 277">
            <a:extLst>
              <a:ext uri="{FF2B5EF4-FFF2-40B4-BE49-F238E27FC236}">
                <a16:creationId xmlns:a16="http://schemas.microsoft.com/office/drawing/2014/main" id="{99A5CACA-9E01-48F2-9330-54A021585E91}"/>
              </a:ext>
            </a:extLst>
          </p:cNvPr>
          <p:cNvCxnSpPr>
            <a:cxnSpLocks/>
          </p:cNvCxnSpPr>
          <p:nvPr/>
        </p:nvCxnSpPr>
        <p:spPr>
          <a:xfrm flipH="1">
            <a:off x="4005152" y="803082"/>
            <a:ext cx="1277826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pole tekstowe 279">
                <a:extLst>
                  <a:ext uri="{FF2B5EF4-FFF2-40B4-BE49-F238E27FC236}">
                    <a16:creationId xmlns:a16="http://schemas.microsoft.com/office/drawing/2014/main" id="{289C98A6-6BB9-456B-9FF3-281B5C768E69}"/>
                  </a:ext>
                </a:extLst>
              </p:cNvPr>
              <p:cNvSpPr txBox="1"/>
              <p:nvPr/>
            </p:nvSpPr>
            <p:spPr>
              <a:xfrm>
                <a:off x="4381052" y="753035"/>
                <a:ext cx="5523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0" name="pole tekstowe 279">
                <a:extLst>
                  <a:ext uri="{FF2B5EF4-FFF2-40B4-BE49-F238E27FC236}">
                    <a16:creationId xmlns:a16="http://schemas.microsoft.com/office/drawing/2014/main" id="{289C98A6-6BB9-456B-9FF3-281B5C768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52" y="753035"/>
                <a:ext cx="55235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2" name="pole tekstowe 281">
                <a:extLst>
                  <a:ext uri="{FF2B5EF4-FFF2-40B4-BE49-F238E27FC236}">
                    <a16:creationId xmlns:a16="http://schemas.microsoft.com/office/drawing/2014/main" id="{CD7CB9EB-F0EA-4F4D-BAAD-096F699CF213}"/>
                  </a:ext>
                </a:extLst>
              </p:cNvPr>
              <p:cNvSpPr txBox="1"/>
              <p:nvPr/>
            </p:nvSpPr>
            <p:spPr>
              <a:xfrm>
                <a:off x="5934152" y="719980"/>
                <a:ext cx="57004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𝐶𝐵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2" name="pole tekstowe 281">
                <a:extLst>
                  <a:ext uri="{FF2B5EF4-FFF2-40B4-BE49-F238E27FC236}">
                    <a16:creationId xmlns:a16="http://schemas.microsoft.com/office/drawing/2014/main" id="{CD7CB9EB-F0EA-4F4D-BAAD-096F699CF2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152" y="719980"/>
                <a:ext cx="57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5" name="pole tekstowe 284">
                <a:extLst>
                  <a:ext uri="{FF2B5EF4-FFF2-40B4-BE49-F238E27FC236}">
                    <a16:creationId xmlns:a16="http://schemas.microsoft.com/office/drawing/2014/main" id="{80CE9A29-8713-489B-89DC-59CD1CA95252}"/>
                  </a:ext>
                </a:extLst>
              </p:cNvPr>
              <p:cNvSpPr txBox="1"/>
              <p:nvPr/>
            </p:nvSpPr>
            <p:spPr>
              <a:xfrm>
                <a:off x="3407297" y="2374859"/>
                <a:ext cx="49639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5" name="pole tekstowe 284">
                <a:extLst>
                  <a:ext uri="{FF2B5EF4-FFF2-40B4-BE49-F238E27FC236}">
                    <a16:creationId xmlns:a16="http://schemas.microsoft.com/office/drawing/2014/main" id="{80CE9A29-8713-489B-89DC-59CD1CA95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297" y="2374859"/>
                <a:ext cx="49639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7" name="pole tekstowe 286">
                <a:extLst>
                  <a:ext uri="{FF2B5EF4-FFF2-40B4-BE49-F238E27FC236}">
                    <a16:creationId xmlns:a16="http://schemas.microsoft.com/office/drawing/2014/main" id="{D93EE504-784F-41FF-87DF-559FEF7E9FAB}"/>
                  </a:ext>
                </a:extLst>
              </p:cNvPr>
              <p:cNvSpPr txBox="1"/>
              <p:nvPr/>
            </p:nvSpPr>
            <p:spPr>
              <a:xfrm>
                <a:off x="4828267" y="2381925"/>
                <a:ext cx="37713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7" name="pole tekstowe 286">
                <a:extLst>
                  <a:ext uri="{FF2B5EF4-FFF2-40B4-BE49-F238E27FC236}">
                    <a16:creationId xmlns:a16="http://schemas.microsoft.com/office/drawing/2014/main" id="{D93EE504-784F-41FF-87DF-559FEF7E9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267" y="2381925"/>
                <a:ext cx="37713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9" name="pole tekstowe 288">
                <a:extLst>
                  <a:ext uri="{FF2B5EF4-FFF2-40B4-BE49-F238E27FC236}">
                    <a16:creationId xmlns:a16="http://schemas.microsoft.com/office/drawing/2014/main" id="{91B75FBB-BE66-4436-AEFA-401A3A58E99D}"/>
                  </a:ext>
                </a:extLst>
              </p:cNvPr>
              <p:cNvSpPr txBox="1"/>
              <p:nvPr/>
            </p:nvSpPr>
            <p:spPr>
              <a:xfrm>
                <a:off x="6818065" y="2374859"/>
                <a:ext cx="41118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89" name="pole tekstowe 288">
                <a:extLst>
                  <a:ext uri="{FF2B5EF4-FFF2-40B4-BE49-F238E27FC236}">
                    <a16:creationId xmlns:a16="http://schemas.microsoft.com/office/drawing/2014/main" id="{91B75FBB-BE66-4436-AEFA-401A3A58E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8065" y="2374859"/>
                <a:ext cx="41118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pole tekstowe 290">
                <a:extLst>
                  <a:ext uri="{FF2B5EF4-FFF2-40B4-BE49-F238E27FC236}">
                    <a16:creationId xmlns:a16="http://schemas.microsoft.com/office/drawing/2014/main" id="{DDC8BE3F-3B4E-4DDE-ABD0-C8AE9C5461DD}"/>
                  </a:ext>
                </a:extLst>
              </p:cNvPr>
              <p:cNvSpPr txBox="1"/>
              <p:nvPr/>
            </p:nvSpPr>
            <p:spPr>
              <a:xfrm>
                <a:off x="7520337" y="2876525"/>
                <a:ext cx="49055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1" name="pole tekstowe 290">
                <a:extLst>
                  <a:ext uri="{FF2B5EF4-FFF2-40B4-BE49-F238E27FC236}">
                    <a16:creationId xmlns:a16="http://schemas.microsoft.com/office/drawing/2014/main" id="{DDC8BE3F-3B4E-4DDE-ABD0-C8AE9C546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337" y="2876525"/>
                <a:ext cx="4905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pole tekstowe 292">
                <a:extLst>
                  <a:ext uri="{FF2B5EF4-FFF2-40B4-BE49-F238E27FC236}">
                    <a16:creationId xmlns:a16="http://schemas.microsoft.com/office/drawing/2014/main" id="{60F85D69-6767-4C02-9E61-FD193370EBCA}"/>
                  </a:ext>
                </a:extLst>
              </p:cNvPr>
              <p:cNvSpPr txBox="1"/>
              <p:nvPr/>
            </p:nvSpPr>
            <p:spPr>
              <a:xfrm>
                <a:off x="2934653" y="2870536"/>
                <a:ext cx="4793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3" name="pole tekstowe 292">
                <a:extLst>
                  <a:ext uri="{FF2B5EF4-FFF2-40B4-BE49-F238E27FC236}">
                    <a16:creationId xmlns:a16="http://schemas.microsoft.com/office/drawing/2014/main" id="{60F85D69-6767-4C02-9E61-FD193370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653" y="2870536"/>
                <a:ext cx="4793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5" name="pole tekstowe 294">
                <a:extLst>
                  <a:ext uri="{FF2B5EF4-FFF2-40B4-BE49-F238E27FC236}">
                    <a16:creationId xmlns:a16="http://schemas.microsoft.com/office/drawing/2014/main" id="{B8156E37-7766-4D22-81EB-79994F0704CD}"/>
                  </a:ext>
                </a:extLst>
              </p:cNvPr>
              <p:cNvSpPr txBox="1"/>
              <p:nvPr/>
            </p:nvSpPr>
            <p:spPr>
              <a:xfrm>
                <a:off x="3013457" y="5030628"/>
                <a:ext cx="4491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5" name="pole tekstowe 294">
                <a:extLst>
                  <a:ext uri="{FF2B5EF4-FFF2-40B4-BE49-F238E27FC236}">
                    <a16:creationId xmlns:a16="http://schemas.microsoft.com/office/drawing/2014/main" id="{B8156E37-7766-4D22-81EB-79994F070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457" y="5030628"/>
                <a:ext cx="44918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7" name="pole tekstowe 296">
                <a:extLst>
                  <a:ext uri="{FF2B5EF4-FFF2-40B4-BE49-F238E27FC236}">
                    <a16:creationId xmlns:a16="http://schemas.microsoft.com/office/drawing/2014/main" id="{A9519892-AB2E-4DA2-8BB7-F1D3D0635E34}"/>
                  </a:ext>
                </a:extLst>
              </p:cNvPr>
              <p:cNvSpPr txBox="1"/>
              <p:nvPr/>
            </p:nvSpPr>
            <p:spPr>
              <a:xfrm>
                <a:off x="7418684" y="5070054"/>
                <a:ext cx="4607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7" name="pole tekstowe 296">
                <a:extLst>
                  <a:ext uri="{FF2B5EF4-FFF2-40B4-BE49-F238E27FC236}">
                    <a16:creationId xmlns:a16="http://schemas.microsoft.com/office/drawing/2014/main" id="{A9519892-AB2E-4DA2-8BB7-F1D3D0635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8684" y="5070054"/>
                <a:ext cx="4607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pole tekstowe 298">
                <a:extLst>
                  <a:ext uri="{FF2B5EF4-FFF2-40B4-BE49-F238E27FC236}">
                    <a16:creationId xmlns:a16="http://schemas.microsoft.com/office/drawing/2014/main" id="{E6ABCF42-C049-433D-9B8E-9F5C02FE3099}"/>
                  </a:ext>
                </a:extLst>
              </p:cNvPr>
              <p:cNvSpPr txBox="1"/>
              <p:nvPr/>
            </p:nvSpPr>
            <p:spPr>
              <a:xfrm>
                <a:off x="4307560" y="6127724"/>
                <a:ext cx="4569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99" name="pole tekstowe 298">
                <a:extLst>
                  <a:ext uri="{FF2B5EF4-FFF2-40B4-BE49-F238E27FC236}">
                    <a16:creationId xmlns:a16="http://schemas.microsoft.com/office/drawing/2014/main" id="{E6ABCF42-C049-433D-9B8E-9F5C02FE3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7560" y="6127724"/>
                <a:ext cx="45698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pole tekstowe 300">
                <a:extLst>
                  <a:ext uri="{FF2B5EF4-FFF2-40B4-BE49-F238E27FC236}">
                    <a16:creationId xmlns:a16="http://schemas.microsoft.com/office/drawing/2014/main" id="{419CAEEF-A4B3-4FC2-A46A-8C958ED3850E}"/>
                  </a:ext>
                </a:extLst>
              </p:cNvPr>
              <p:cNvSpPr txBox="1"/>
              <p:nvPr/>
            </p:nvSpPr>
            <p:spPr>
              <a:xfrm>
                <a:off x="3434152" y="1500224"/>
                <a:ext cx="4964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1" name="pole tekstowe 300">
                <a:extLst>
                  <a:ext uri="{FF2B5EF4-FFF2-40B4-BE49-F238E27FC236}">
                    <a16:creationId xmlns:a16="http://schemas.microsoft.com/office/drawing/2014/main" id="{419CAEEF-A4B3-4FC2-A46A-8C958ED38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52" y="1500224"/>
                <a:ext cx="49644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pole tekstowe 302">
                <a:extLst>
                  <a:ext uri="{FF2B5EF4-FFF2-40B4-BE49-F238E27FC236}">
                    <a16:creationId xmlns:a16="http://schemas.microsoft.com/office/drawing/2014/main" id="{14B97CE9-772C-4835-AAC7-5797E8D2AECE}"/>
                  </a:ext>
                </a:extLst>
              </p:cNvPr>
              <p:cNvSpPr txBox="1"/>
              <p:nvPr/>
            </p:nvSpPr>
            <p:spPr>
              <a:xfrm>
                <a:off x="5455622" y="1477130"/>
                <a:ext cx="3982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3" name="pole tekstowe 302">
                <a:extLst>
                  <a:ext uri="{FF2B5EF4-FFF2-40B4-BE49-F238E27FC236}">
                    <a16:creationId xmlns:a16="http://schemas.microsoft.com/office/drawing/2014/main" id="{14B97CE9-772C-4835-AAC7-5797E8D2A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5622" y="1477130"/>
                <a:ext cx="398271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pole tekstowe 304">
                <a:extLst>
                  <a:ext uri="{FF2B5EF4-FFF2-40B4-BE49-F238E27FC236}">
                    <a16:creationId xmlns:a16="http://schemas.microsoft.com/office/drawing/2014/main" id="{1C0143A4-E0B7-4208-BF01-CD4DC662E782}"/>
                  </a:ext>
                </a:extLst>
              </p:cNvPr>
              <p:cNvSpPr txBox="1"/>
              <p:nvPr/>
            </p:nvSpPr>
            <p:spPr>
              <a:xfrm>
                <a:off x="6851165" y="1478860"/>
                <a:ext cx="4246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5" name="pole tekstowe 304">
                <a:extLst>
                  <a:ext uri="{FF2B5EF4-FFF2-40B4-BE49-F238E27FC236}">
                    <a16:creationId xmlns:a16="http://schemas.microsoft.com/office/drawing/2014/main" id="{1C0143A4-E0B7-4208-BF01-CD4DC662E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165" y="1478860"/>
                <a:ext cx="42462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" name="pole tekstowe 306">
                <a:extLst>
                  <a:ext uri="{FF2B5EF4-FFF2-40B4-BE49-F238E27FC236}">
                    <a16:creationId xmlns:a16="http://schemas.microsoft.com/office/drawing/2014/main" id="{8B2D059B-35AD-4344-8513-727B04B9DD02}"/>
                  </a:ext>
                </a:extLst>
              </p:cNvPr>
              <p:cNvSpPr txBox="1"/>
              <p:nvPr/>
            </p:nvSpPr>
            <p:spPr>
              <a:xfrm>
                <a:off x="5654757" y="6203691"/>
                <a:ext cx="38444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07" name="pole tekstowe 306">
                <a:extLst>
                  <a:ext uri="{FF2B5EF4-FFF2-40B4-BE49-F238E27FC236}">
                    <a16:creationId xmlns:a16="http://schemas.microsoft.com/office/drawing/2014/main" id="{8B2D059B-35AD-4344-8513-727B04B9D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757" y="6203691"/>
                <a:ext cx="38444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9" name="pole tekstowe 308">
                <a:extLst>
                  <a:ext uri="{FF2B5EF4-FFF2-40B4-BE49-F238E27FC236}">
                    <a16:creationId xmlns:a16="http://schemas.microsoft.com/office/drawing/2014/main" id="{C4AFA562-1EBF-49E3-92F4-8B3CCEDD1D58}"/>
                  </a:ext>
                </a:extLst>
              </p:cNvPr>
              <p:cNvSpPr txBox="1"/>
              <p:nvPr/>
            </p:nvSpPr>
            <p:spPr>
              <a:xfrm flipH="1">
                <a:off x="6346816" y="6229289"/>
                <a:ext cx="52997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pl-PL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9" name="pole tekstowe 308">
                <a:extLst>
                  <a:ext uri="{FF2B5EF4-FFF2-40B4-BE49-F238E27FC236}">
                    <a16:creationId xmlns:a16="http://schemas.microsoft.com/office/drawing/2014/main" id="{C4AFA562-1EBF-49E3-92F4-8B3CCEDD1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346816" y="6229289"/>
                <a:ext cx="529971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1" name="Trójkąt równoramienny 310">
            <a:extLst>
              <a:ext uri="{FF2B5EF4-FFF2-40B4-BE49-F238E27FC236}">
                <a16:creationId xmlns:a16="http://schemas.microsoft.com/office/drawing/2014/main" id="{40BA1FE8-614B-4AFF-B558-29AB3555DC3A}"/>
              </a:ext>
            </a:extLst>
          </p:cNvPr>
          <p:cNvSpPr/>
          <p:nvPr/>
        </p:nvSpPr>
        <p:spPr>
          <a:xfrm rot="10800000">
            <a:off x="3892462" y="1119585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3" name="Trójkąt równoramienny 312">
            <a:extLst>
              <a:ext uri="{FF2B5EF4-FFF2-40B4-BE49-F238E27FC236}">
                <a16:creationId xmlns:a16="http://schemas.microsoft.com/office/drawing/2014/main" id="{E8A9B5C1-DD55-48A4-92DC-5C4638BDA356}"/>
              </a:ext>
            </a:extLst>
          </p:cNvPr>
          <p:cNvSpPr/>
          <p:nvPr/>
        </p:nvSpPr>
        <p:spPr>
          <a:xfrm rot="10800000">
            <a:off x="5322999" y="108168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5" name="Trójkąt równoramienny 314">
            <a:extLst>
              <a:ext uri="{FF2B5EF4-FFF2-40B4-BE49-F238E27FC236}">
                <a16:creationId xmlns:a16="http://schemas.microsoft.com/office/drawing/2014/main" id="{FEF72769-C218-4F40-9803-043C55A15E5B}"/>
              </a:ext>
            </a:extLst>
          </p:cNvPr>
          <p:cNvSpPr/>
          <p:nvPr/>
        </p:nvSpPr>
        <p:spPr>
          <a:xfrm rot="10800000">
            <a:off x="6748188" y="1064743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" name="pole tekstowe 316">
                <a:extLst>
                  <a:ext uri="{FF2B5EF4-FFF2-40B4-BE49-F238E27FC236}">
                    <a16:creationId xmlns:a16="http://schemas.microsoft.com/office/drawing/2014/main" id="{2C45DED3-79F0-4B1D-87E3-832AF4FDC02E}"/>
                  </a:ext>
                </a:extLst>
              </p:cNvPr>
              <p:cNvSpPr txBox="1"/>
              <p:nvPr/>
            </p:nvSpPr>
            <p:spPr>
              <a:xfrm>
                <a:off x="3569817" y="1002216"/>
                <a:ext cx="3686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7" name="pole tekstowe 316">
                <a:extLst>
                  <a:ext uri="{FF2B5EF4-FFF2-40B4-BE49-F238E27FC236}">
                    <a16:creationId xmlns:a16="http://schemas.microsoft.com/office/drawing/2014/main" id="{2C45DED3-79F0-4B1D-87E3-832AF4FDC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817" y="1002216"/>
                <a:ext cx="368633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9" name="pole tekstowe 318">
                <a:extLst>
                  <a:ext uri="{FF2B5EF4-FFF2-40B4-BE49-F238E27FC236}">
                    <a16:creationId xmlns:a16="http://schemas.microsoft.com/office/drawing/2014/main" id="{DB7CF73E-0E16-4B19-A393-DED53B1CD443}"/>
                  </a:ext>
                </a:extLst>
              </p:cNvPr>
              <p:cNvSpPr txBox="1"/>
              <p:nvPr/>
            </p:nvSpPr>
            <p:spPr>
              <a:xfrm>
                <a:off x="4998143" y="952149"/>
                <a:ext cx="3473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19" name="pole tekstowe 318">
                <a:extLst>
                  <a:ext uri="{FF2B5EF4-FFF2-40B4-BE49-F238E27FC236}">
                    <a16:creationId xmlns:a16="http://schemas.microsoft.com/office/drawing/2014/main" id="{DB7CF73E-0E16-4B19-A393-DED53B1CD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8143" y="952149"/>
                <a:ext cx="347361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pole tekstowe 320">
                <a:extLst>
                  <a:ext uri="{FF2B5EF4-FFF2-40B4-BE49-F238E27FC236}">
                    <a16:creationId xmlns:a16="http://schemas.microsoft.com/office/drawing/2014/main" id="{165CCAEA-8AE3-4333-B820-3E760CBDCBF8}"/>
                  </a:ext>
                </a:extLst>
              </p:cNvPr>
              <p:cNvSpPr txBox="1"/>
              <p:nvPr/>
            </p:nvSpPr>
            <p:spPr>
              <a:xfrm>
                <a:off x="6846789" y="945720"/>
                <a:ext cx="40563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1" name="pole tekstowe 320">
                <a:extLst>
                  <a:ext uri="{FF2B5EF4-FFF2-40B4-BE49-F238E27FC236}">
                    <a16:creationId xmlns:a16="http://schemas.microsoft.com/office/drawing/2014/main" id="{165CCAEA-8AE3-4333-B820-3E760CBDCB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789" y="945720"/>
                <a:ext cx="405631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3" name="pole tekstowe 322">
                <a:extLst>
                  <a:ext uri="{FF2B5EF4-FFF2-40B4-BE49-F238E27FC236}">
                    <a16:creationId xmlns:a16="http://schemas.microsoft.com/office/drawing/2014/main" id="{81856EC2-9278-44E5-9D20-36A78E0D4CCA}"/>
                  </a:ext>
                </a:extLst>
              </p:cNvPr>
              <p:cNvSpPr txBox="1"/>
              <p:nvPr/>
            </p:nvSpPr>
            <p:spPr>
              <a:xfrm>
                <a:off x="2185732" y="6117622"/>
                <a:ext cx="47732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23" name="pole tekstowe 322">
                <a:extLst>
                  <a:ext uri="{FF2B5EF4-FFF2-40B4-BE49-F238E27FC236}">
                    <a16:creationId xmlns:a16="http://schemas.microsoft.com/office/drawing/2014/main" id="{81856EC2-9278-44E5-9D20-36A78E0D4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5732" y="6117622"/>
                <a:ext cx="477327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pole tekstowe 324">
                <a:extLst>
                  <a:ext uri="{FF2B5EF4-FFF2-40B4-BE49-F238E27FC236}">
                    <a16:creationId xmlns:a16="http://schemas.microsoft.com/office/drawing/2014/main" id="{3BFEBE02-09A0-4E64-B1E8-FA56C3769E27}"/>
                  </a:ext>
                </a:extLst>
              </p:cNvPr>
              <p:cNvSpPr txBox="1"/>
              <p:nvPr/>
            </p:nvSpPr>
            <p:spPr>
              <a:xfrm>
                <a:off x="1971114" y="2850892"/>
                <a:ext cx="63533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25" name="pole tekstowe 324">
                <a:extLst>
                  <a:ext uri="{FF2B5EF4-FFF2-40B4-BE49-F238E27FC236}">
                    <a16:creationId xmlns:a16="http://schemas.microsoft.com/office/drawing/2014/main" id="{3BFEBE02-09A0-4E64-B1E8-FA56C3769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14" y="2850892"/>
                <a:ext cx="635330" cy="400110"/>
              </a:xfrm>
              <a:prstGeom prst="rect">
                <a:avLst/>
              </a:prstGeom>
              <a:blipFill>
                <a:blip r:embed="rId21"/>
                <a:stretch>
                  <a:fillRect l="-9524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7" name="pole tekstowe 326">
                <a:extLst>
                  <a:ext uri="{FF2B5EF4-FFF2-40B4-BE49-F238E27FC236}">
                    <a16:creationId xmlns:a16="http://schemas.microsoft.com/office/drawing/2014/main" id="{0E7F0655-0F4B-415F-B7F9-11E69C755F19}"/>
                  </a:ext>
                </a:extLst>
              </p:cNvPr>
              <p:cNvSpPr txBox="1"/>
              <p:nvPr/>
            </p:nvSpPr>
            <p:spPr>
              <a:xfrm flipH="1">
                <a:off x="8737879" y="2903117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27" name="pole tekstowe 326">
                <a:extLst>
                  <a:ext uri="{FF2B5EF4-FFF2-40B4-BE49-F238E27FC236}">
                    <a16:creationId xmlns:a16="http://schemas.microsoft.com/office/drawing/2014/main" id="{0E7F0655-0F4B-415F-B7F9-11E69C755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737879" y="2903117"/>
                <a:ext cx="563141" cy="400110"/>
              </a:xfrm>
              <a:prstGeom prst="rect">
                <a:avLst/>
              </a:prstGeom>
              <a:blipFill>
                <a:blip r:embed="rId22"/>
                <a:stretch>
                  <a:fillRect l="-10753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9" name="pole tekstowe 328">
                <a:extLst>
                  <a:ext uri="{FF2B5EF4-FFF2-40B4-BE49-F238E27FC236}">
                    <a16:creationId xmlns:a16="http://schemas.microsoft.com/office/drawing/2014/main" id="{CF152C7F-80B2-4894-A36E-EAF77E49513B}"/>
                  </a:ext>
                </a:extLst>
              </p:cNvPr>
              <p:cNvSpPr txBox="1"/>
              <p:nvPr/>
            </p:nvSpPr>
            <p:spPr>
              <a:xfrm>
                <a:off x="1208172" y="3886619"/>
                <a:ext cx="58032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29" name="pole tekstowe 328">
                <a:extLst>
                  <a:ext uri="{FF2B5EF4-FFF2-40B4-BE49-F238E27FC236}">
                    <a16:creationId xmlns:a16="http://schemas.microsoft.com/office/drawing/2014/main" id="{CF152C7F-80B2-4894-A36E-EAF77E4951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8172" y="3886619"/>
                <a:ext cx="580327" cy="400110"/>
              </a:xfrm>
              <a:prstGeom prst="rect">
                <a:avLst/>
              </a:prstGeom>
              <a:blipFill>
                <a:blip r:embed="rId23"/>
                <a:stretch>
                  <a:fillRect l="-10526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pole tekstowe 330">
                <a:extLst>
                  <a:ext uri="{FF2B5EF4-FFF2-40B4-BE49-F238E27FC236}">
                    <a16:creationId xmlns:a16="http://schemas.microsoft.com/office/drawing/2014/main" id="{0008797A-9FC2-47F4-B7FC-89B6812E36AD}"/>
                  </a:ext>
                </a:extLst>
              </p:cNvPr>
              <p:cNvSpPr txBox="1"/>
              <p:nvPr/>
            </p:nvSpPr>
            <p:spPr>
              <a:xfrm>
                <a:off x="1175863" y="4718512"/>
                <a:ext cx="55040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31" name="pole tekstowe 330">
                <a:extLst>
                  <a:ext uri="{FF2B5EF4-FFF2-40B4-BE49-F238E27FC236}">
                    <a16:creationId xmlns:a16="http://schemas.microsoft.com/office/drawing/2014/main" id="{0008797A-9FC2-47F4-B7FC-89B6812E3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63" y="4718512"/>
                <a:ext cx="550408" cy="400110"/>
              </a:xfrm>
              <a:prstGeom prst="rect">
                <a:avLst/>
              </a:prstGeom>
              <a:blipFill>
                <a:blip r:embed="rId24"/>
                <a:stretch>
                  <a:fillRect l="-12222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pole tekstowe 332">
                <a:extLst>
                  <a:ext uri="{FF2B5EF4-FFF2-40B4-BE49-F238E27FC236}">
                    <a16:creationId xmlns:a16="http://schemas.microsoft.com/office/drawing/2014/main" id="{3F35FB9B-B5AF-421A-B0B5-4CFD5658C284}"/>
                  </a:ext>
                </a:extLst>
              </p:cNvPr>
              <p:cNvSpPr txBox="1"/>
              <p:nvPr/>
            </p:nvSpPr>
            <p:spPr>
              <a:xfrm>
                <a:off x="9161262" y="3913808"/>
                <a:ext cx="67866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33" name="pole tekstowe 332">
                <a:extLst>
                  <a:ext uri="{FF2B5EF4-FFF2-40B4-BE49-F238E27FC236}">
                    <a16:creationId xmlns:a16="http://schemas.microsoft.com/office/drawing/2014/main" id="{3F35FB9B-B5AF-421A-B0B5-4CFD5658C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1262" y="3913808"/>
                <a:ext cx="678666" cy="400110"/>
              </a:xfrm>
              <a:prstGeom prst="rect">
                <a:avLst/>
              </a:prstGeom>
              <a:blipFill>
                <a:blip r:embed="rId25"/>
                <a:stretch>
                  <a:fillRect l="-9910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pole tekstowe 334">
                <a:extLst>
                  <a:ext uri="{FF2B5EF4-FFF2-40B4-BE49-F238E27FC236}">
                    <a16:creationId xmlns:a16="http://schemas.microsoft.com/office/drawing/2014/main" id="{AD726800-FC65-4A3E-B042-7CB0F9B8C552}"/>
                  </a:ext>
                </a:extLst>
              </p:cNvPr>
              <p:cNvSpPr txBox="1"/>
              <p:nvPr/>
            </p:nvSpPr>
            <p:spPr>
              <a:xfrm>
                <a:off x="9176501" y="4718512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>
                    <a:solidFill>
                      <a:schemeClr val="tx1"/>
                    </a:solidFill>
                  </a:rPr>
                  <a:t>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35" name="pole tekstowe 334">
                <a:extLst>
                  <a:ext uri="{FF2B5EF4-FFF2-40B4-BE49-F238E27FC236}">
                    <a16:creationId xmlns:a16="http://schemas.microsoft.com/office/drawing/2014/main" id="{AD726800-FC65-4A3E-B042-7CB0F9B8C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1" y="4718512"/>
                <a:ext cx="563141" cy="400110"/>
              </a:xfrm>
              <a:prstGeom prst="rect">
                <a:avLst/>
              </a:prstGeom>
              <a:blipFill>
                <a:blip r:embed="rId26"/>
                <a:stretch>
                  <a:fillRect l="-10753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7" name="pole tekstowe 336">
                <a:extLst>
                  <a:ext uri="{FF2B5EF4-FFF2-40B4-BE49-F238E27FC236}">
                    <a16:creationId xmlns:a16="http://schemas.microsoft.com/office/drawing/2014/main" id="{54550016-77EB-4622-8C21-A6AC596FE92D}"/>
                  </a:ext>
                </a:extLst>
              </p:cNvPr>
              <p:cNvSpPr txBox="1"/>
              <p:nvPr/>
            </p:nvSpPr>
            <p:spPr>
              <a:xfrm>
                <a:off x="4261277" y="1348063"/>
                <a:ext cx="4215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37" name="pole tekstowe 336">
                <a:extLst>
                  <a:ext uri="{FF2B5EF4-FFF2-40B4-BE49-F238E27FC236}">
                    <a16:creationId xmlns:a16="http://schemas.microsoft.com/office/drawing/2014/main" id="{54550016-77EB-4622-8C21-A6AC596FE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277" y="1348063"/>
                <a:ext cx="421526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9" name="pole tekstowe 338">
                <a:extLst>
                  <a:ext uri="{FF2B5EF4-FFF2-40B4-BE49-F238E27FC236}">
                    <a16:creationId xmlns:a16="http://schemas.microsoft.com/office/drawing/2014/main" id="{B8AF4333-BAC4-4ED4-8983-40703D15100E}"/>
                  </a:ext>
                </a:extLst>
              </p:cNvPr>
              <p:cNvSpPr txBox="1"/>
              <p:nvPr/>
            </p:nvSpPr>
            <p:spPr>
              <a:xfrm>
                <a:off x="5726219" y="1055447"/>
                <a:ext cx="56314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39" name="pole tekstowe 338">
                <a:extLst>
                  <a:ext uri="{FF2B5EF4-FFF2-40B4-BE49-F238E27FC236}">
                    <a16:creationId xmlns:a16="http://schemas.microsoft.com/office/drawing/2014/main" id="{B8AF4333-BAC4-4ED4-8983-40703D151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19" y="1055447"/>
                <a:ext cx="563141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1" name="pole tekstowe 340">
                <a:extLst>
                  <a:ext uri="{FF2B5EF4-FFF2-40B4-BE49-F238E27FC236}">
                    <a16:creationId xmlns:a16="http://schemas.microsoft.com/office/drawing/2014/main" id="{F10E01F5-7B80-4BD7-9666-2891D268D3FE}"/>
                  </a:ext>
                </a:extLst>
              </p:cNvPr>
              <p:cNvSpPr txBox="1"/>
              <p:nvPr/>
            </p:nvSpPr>
            <p:spPr>
              <a:xfrm>
                <a:off x="7548036" y="3623221"/>
                <a:ext cx="49706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1" name="pole tekstowe 340">
                <a:extLst>
                  <a:ext uri="{FF2B5EF4-FFF2-40B4-BE49-F238E27FC236}">
                    <a16:creationId xmlns:a16="http://schemas.microsoft.com/office/drawing/2014/main" id="{F10E01F5-7B80-4BD7-9666-2891D268D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8036" y="3623221"/>
                <a:ext cx="49706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3" name="pole tekstowe 342">
                <a:extLst>
                  <a:ext uri="{FF2B5EF4-FFF2-40B4-BE49-F238E27FC236}">
                    <a16:creationId xmlns:a16="http://schemas.microsoft.com/office/drawing/2014/main" id="{6FD40470-32F4-4FE4-867C-00B8BF964D7B}"/>
                  </a:ext>
                </a:extLst>
              </p:cNvPr>
              <p:cNvSpPr txBox="1"/>
              <p:nvPr/>
            </p:nvSpPr>
            <p:spPr>
              <a:xfrm>
                <a:off x="3756065" y="4610675"/>
                <a:ext cx="50521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3" name="pole tekstowe 342">
                <a:extLst>
                  <a:ext uri="{FF2B5EF4-FFF2-40B4-BE49-F238E27FC236}">
                    <a16:creationId xmlns:a16="http://schemas.microsoft.com/office/drawing/2014/main" id="{6FD40470-32F4-4FE4-867C-00B8BF964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065" y="4610675"/>
                <a:ext cx="505212" cy="369332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pole tekstowe 344">
                <a:extLst>
                  <a:ext uri="{FF2B5EF4-FFF2-40B4-BE49-F238E27FC236}">
                    <a16:creationId xmlns:a16="http://schemas.microsoft.com/office/drawing/2014/main" id="{40250031-0633-4911-844B-7880A6F0EE10}"/>
                  </a:ext>
                </a:extLst>
              </p:cNvPr>
              <p:cNvSpPr txBox="1"/>
              <p:nvPr/>
            </p:nvSpPr>
            <p:spPr>
              <a:xfrm>
                <a:off x="3610239" y="3774971"/>
                <a:ext cx="44796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5" name="pole tekstowe 344">
                <a:extLst>
                  <a:ext uri="{FF2B5EF4-FFF2-40B4-BE49-F238E27FC236}">
                    <a16:creationId xmlns:a16="http://schemas.microsoft.com/office/drawing/2014/main" id="{40250031-0633-4911-844B-7880A6F0E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239" y="3774971"/>
                <a:ext cx="447960" cy="369332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pole tekstowe 346">
                <a:extLst>
                  <a:ext uri="{FF2B5EF4-FFF2-40B4-BE49-F238E27FC236}">
                    <a16:creationId xmlns:a16="http://schemas.microsoft.com/office/drawing/2014/main" id="{47FD0B91-7606-4C37-8546-A667CEAD8805}"/>
                  </a:ext>
                </a:extLst>
              </p:cNvPr>
              <p:cNvSpPr txBox="1"/>
              <p:nvPr/>
            </p:nvSpPr>
            <p:spPr>
              <a:xfrm>
                <a:off x="7770597" y="4211406"/>
                <a:ext cx="4134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7" name="pole tekstowe 346">
                <a:extLst>
                  <a:ext uri="{FF2B5EF4-FFF2-40B4-BE49-F238E27FC236}">
                    <a16:creationId xmlns:a16="http://schemas.microsoft.com/office/drawing/2014/main" id="{47FD0B91-7606-4C37-8546-A667CEAD8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0597" y="4211406"/>
                <a:ext cx="413467" cy="369332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9" name="pole tekstowe 348">
                <a:extLst>
                  <a:ext uri="{FF2B5EF4-FFF2-40B4-BE49-F238E27FC236}">
                    <a16:creationId xmlns:a16="http://schemas.microsoft.com/office/drawing/2014/main" id="{1BA536F8-49B2-4842-A730-133449C7582E}"/>
                  </a:ext>
                </a:extLst>
              </p:cNvPr>
              <p:cNvSpPr txBox="1"/>
              <p:nvPr/>
            </p:nvSpPr>
            <p:spPr>
              <a:xfrm>
                <a:off x="3300378" y="5268645"/>
                <a:ext cx="3563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49" name="pole tekstowe 348">
                <a:extLst>
                  <a:ext uri="{FF2B5EF4-FFF2-40B4-BE49-F238E27FC236}">
                    <a16:creationId xmlns:a16="http://schemas.microsoft.com/office/drawing/2014/main" id="{1BA536F8-49B2-4842-A730-133449C75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378" y="5268645"/>
                <a:ext cx="356304" cy="36933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pole tekstowe 350">
                <a:extLst>
                  <a:ext uri="{FF2B5EF4-FFF2-40B4-BE49-F238E27FC236}">
                    <a16:creationId xmlns:a16="http://schemas.microsoft.com/office/drawing/2014/main" id="{84ED62C2-74EB-4417-9DB7-1900C4F1569A}"/>
                  </a:ext>
                </a:extLst>
              </p:cNvPr>
              <p:cNvSpPr txBox="1"/>
              <p:nvPr/>
            </p:nvSpPr>
            <p:spPr>
              <a:xfrm>
                <a:off x="6865844" y="3750469"/>
                <a:ext cx="3699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1" name="pole tekstowe 350">
                <a:extLst>
                  <a:ext uri="{FF2B5EF4-FFF2-40B4-BE49-F238E27FC236}">
                    <a16:creationId xmlns:a16="http://schemas.microsoft.com/office/drawing/2014/main" id="{84ED62C2-74EB-4417-9DB7-1900C4F15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844" y="3750469"/>
                <a:ext cx="369979" cy="369332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3" name="pole tekstowe 352">
                <a:extLst>
                  <a:ext uri="{FF2B5EF4-FFF2-40B4-BE49-F238E27FC236}">
                    <a16:creationId xmlns:a16="http://schemas.microsoft.com/office/drawing/2014/main" id="{1DB6B558-CFFE-4637-908C-080C709CB628}"/>
                  </a:ext>
                </a:extLst>
              </p:cNvPr>
              <p:cNvSpPr txBox="1"/>
              <p:nvPr/>
            </p:nvSpPr>
            <p:spPr>
              <a:xfrm>
                <a:off x="8113025" y="5578418"/>
                <a:ext cx="49587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3" name="pole tekstowe 352">
                <a:extLst>
                  <a:ext uri="{FF2B5EF4-FFF2-40B4-BE49-F238E27FC236}">
                    <a16:creationId xmlns:a16="http://schemas.microsoft.com/office/drawing/2014/main" id="{1DB6B558-CFFE-4637-908C-080C709CB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25" y="5578418"/>
                <a:ext cx="495870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pole tekstowe 354">
                <a:extLst>
                  <a:ext uri="{FF2B5EF4-FFF2-40B4-BE49-F238E27FC236}">
                    <a16:creationId xmlns:a16="http://schemas.microsoft.com/office/drawing/2014/main" id="{339AA8CB-29C9-4A3A-8A7F-C713E3809805}"/>
                  </a:ext>
                </a:extLst>
              </p:cNvPr>
              <p:cNvSpPr txBox="1"/>
              <p:nvPr/>
            </p:nvSpPr>
            <p:spPr>
              <a:xfrm>
                <a:off x="3292365" y="4516688"/>
                <a:ext cx="48887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pl-PL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355" name="pole tekstowe 354">
                <a:extLst>
                  <a:ext uri="{FF2B5EF4-FFF2-40B4-BE49-F238E27FC236}">
                    <a16:creationId xmlns:a16="http://schemas.microsoft.com/office/drawing/2014/main" id="{339AA8CB-29C9-4A3A-8A7F-C713E3809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365" y="4516688"/>
                <a:ext cx="488877" cy="369332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ójkąt równoramienny 2">
            <a:extLst>
              <a:ext uri="{FF2B5EF4-FFF2-40B4-BE49-F238E27FC236}">
                <a16:creationId xmlns:a16="http://schemas.microsoft.com/office/drawing/2014/main" id="{990CF36B-BDCD-496F-8E4D-50205C6C071D}"/>
              </a:ext>
            </a:extLst>
          </p:cNvPr>
          <p:cNvSpPr/>
          <p:nvPr/>
        </p:nvSpPr>
        <p:spPr>
          <a:xfrm rot="16200000">
            <a:off x="2560389" y="3372882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rójkąt równoramienny 3">
            <a:extLst>
              <a:ext uri="{FF2B5EF4-FFF2-40B4-BE49-F238E27FC236}">
                <a16:creationId xmlns:a16="http://schemas.microsoft.com/office/drawing/2014/main" id="{DEB035A5-A4F0-4AE7-B470-D1C953364152}"/>
              </a:ext>
            </a:extLst>
          </p:cNvPr>
          <p:cNvSpPr/>
          <p:nvPr/>
        </p:nvSpPr>
        <p:spPr>
          <a:xfrm rot="16200000">
            <a:off x="2545642" y="4208681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F089F9BD-BD87-41E8-856A-9985EE63CE3E}"/>
              </a:ext>
            </a:extLst>
          </p:cNvPr>
          <p:cNvSpPr/>
          <p:nvPr/>
        </p:nvSpPr>
        <p:spPr>
          <a:xfrm rot="16200000">
            <a:off x="2554860" y="501207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rójkąt równoramienny 5">
            <a:extLst>
              <a:ext uri="{FF2B5EF4-FFF2-40B4-BE49-F238E27FC236}">
                <a16:creationId xmlns:a16="http://schemas.microsoft.com/office/drawing/2014/main" id="{EE2458F6-F86C-45EB-A069-29BC3E48923C}"/>
              </a:ext>
            </a:extLst>
          </p:cNvPr>
          <p:cNvSpPr/>
          <p:nvPr/>
        </p:nvSpPr>
        <p:spPr>
          <a:xfrm rot="16200000">
            <a:off x="7107375" y="3342197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>
            <a:extLst>
              <a:ext uri="{FF2B5EF4-FFF2-40B4-BE49-F238E27FC236}">
                <a16:creationId xmlns:a16="http://schemas.microsoft.com/office/drawing/2014/main" id="{FC35DEE6-0963-4075-A425-8ACEB6A1CC80}"/>
              </a:ext>
            </a:extLst>
          </p:cNvPr>
          <p:cNvSpPr/>
          <p:nvPr/>
        </p:nvSpPr>
        <p:spPr>
          <a:xfrm rot="16200000">
            <a:off x="8867497" y="4193704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D1C3A3E5-B085-4984-97A1-DB538C9772C4}"/>
              </a:ext>
            </a:extLst>
          </p:cNvPr>
          <p:cNvSpPr/>
          <p:nvPr/>
        </p:nvSpPr>
        <p:spPr>
          <a:xfrm rot="16200000">
            <a:off x="7092318" y="4995859"/>
            <a:ext cx="128599" cy="1640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pole tekstowe 187">
                <a:extLst>
                  <a:ext uri="{FF2B5EF4-FFF2-40B4-BE49-F238E27FC236}">
                    <a16:creationId xmlns:a16="http://schemas.microsoft.com/office/drawing/2014/main" id="{10ECF8D6-DACA-4382-9C72-74CAA9CF7188}"/>
                  </a:ext>
                </a:extLst>
              </p:cNvPr>
              <p:cNvSpPr txBox="1"/>
              <p:nvPr/>
            </p:nvSpPr>
            <p:spPr>
              <a:xfrm>
                <a:off x="2481251" y="2972754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88" name="pole tekstowe 187">
                <a:extLst>
                  <a:ext uri="{FF2B5EF4-FFF2-40B4-BE49-F238E27FC236}">
                    <a16:creationId xmlns:a16="http://schemas.microsoft.com/office/drawing/2014/main" id="{10ECF8D6-DACA-4382-9C72-74CAA9CF7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1251" y="2972754"/>
                <a:ext cx="563141" cy="400110"/>
              </a:xfrm>
              <a:prstGeom prst="rect">
                <a:avLst/>
              </a:prstGeom>
              <a:blipFill>
                <a:blip r:embed="rId37"/>
                <a:stretch>
                  <a:fillRect l="-10870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pole tekstowe 189">
                <a:extLst>
                  <a:ext uri="{FF2B5EF4-FFF2-40B4-BE49-F238E27FC236}">
                    <a16:creationId xmlns:a16="http://schemas.microsoft.com/office/drawing/2014/main" id="{15DC8E11-F494-4EE9-812B-6C3523B0AE1C}"/>
                  </a:ext>
                </a:extLst>
              </p:cNvPr>
              <p:cNvSpPr txBox="1"/>
              <p:nvPr/>
            </p:nvSpPr>
            <p:spPr>
              <a:xfrm>
                <a:off x="6862434" y="2985806"/>
                <a:ext cx="54789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0" name="pole tekstowe 189">
                <a:extLst>
                  <a:ext uri="{FF2B5EF4-FFF2-40B4-BE49-F238E27FC236}">
                    <a16:creationId xmlns:a16="http://schemas.microsoft.com/office/drawing/2014/main" id="{15DC8E11-F494-4EE9-812B-6C3523B0A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34" y="2985806"/>
                <a:ext cx="547897" cy="400110"/>
              </a:xfrm>
              <a:prstGeom prst="rect">
                <a:avLst/>
              </a:prstGeom>
              <a:blipFill>
                <a:blip r:embed="rId38"/>
                <a:stretch>
                  <a:fillRect l="-12222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pole tekstowe 191">
                <a:extLst>
                  <a:ext uri="{FF2B5EF4-FFF2-40B4-BE49-F238E27FC236}">
                    <a16:creationId xmlns:a16="http://schemas.microsoft.com/office/drawing/2014/main" id="{F79CF1C8-7BCE-4A27-83DE-DBB0469D5122}"/>
                  </a:ext>
                </a:extLst>
              </p:cNvPr>
              <p:cNvSpPr txBox="1"/>
              <p:nvPr/>
            </p:nvSpPr>
            <p:spPr>
              <a:xfrm>
                <a:off x="2415568" y="4284002"/>
                <a:ext cx="53398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2" name="pole tekstowe 191">
                <a:extLst>
                  <a:ext uri="{FF2B5EF4-FFF2-40B4-BE49-F238E27FC236}">
                    <a16:creationId xmlns:a16="http://schemas.microsoft.com/office/drawing/2014/main" id="{F79CF1C8-7BCE-4A27-83DE-DBB0469D51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568" y="4284002"/>
                <a:ext cx="533987" cy="400110"/>
              </a:xfrm>
              <a:prstGeom prst="rect">
                <a:avLst/>
              </a:prstGeom>
              <a:blipFill>
                <a:blip r:embed="rId39"/>
                <a:stretch>
                  <a:fillRect l="-11364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pole tekstowe 193">
                <a:extLst>
                  <a:ext uri="{FF2B5EF4-FFF2-40B4-BE49-F238E27FC236}">
                    <a16:creationId xmlns:a16="http://schemas.microsoft.com/office/drawing/2014/main" id="{52843B03-AD5B-4A95-937D-C41F615B1422}"/>
                  </a:ext>
                </a:extLst>
              </p:cNvPr>
              <p:cNvSpPr txBox="1"/>
              <p:nvPr/>
            </p:nvSpPr>
            <p:spPr>
              <a:xfrm>
                <a:off x="8721458" y="4268547"/>
                <a:ext cx="47395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4" name="pole tekstowe 193">
                <a:extLst>
                  <a:ext uri="{FF2B5EF4-FFF2-40B4-BE49-F238E27FC236}">
                    <a16:creationId xmlns:a16="http://schemas.microsoft.com/office/drawing/2014/main" id="{52843B03-AD5B-4A95-937D-C41F615B1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1458" y="4268547"/>
                <a:ext cx="473955" cy="400110"/>
              </a:xfrm>
              <a:prstGeom prst="rect">
                <a:avLst/>
              </a:prstGeom>
              <a:blipFill>
                <a:blip r:embed="rId40"/>
                <a:stretch>
                  <a:fillRect l="-14286" t="-7576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pole tekstowe 195">
                <a:extLst>
                  <a:ext uri="{FF2B5EF4-FFF2-40B4-BE49-F238E27FC236}">
                    <a16:creationId xmlns:a16="http://schemas.microsoft.com/office/drawing/2014/main" id="{BF264416-2789-4E27-8189-C3B2E97C32A5}"/>
                  </a:ext>
                </a:extLst>
              </p:cNvPr>
              <p:cNvSpPr txBox="1"/>
              <p:nvPr/>
            </p:nvSpPr>
            <p:spPr>
              <a:xfrm>
                <a:off x="2655704" y="5071223"/>
                <a:ext cx="56314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6" name="pole tekstowe 195">
                <a:extLst>
                  <a:ext uri="{FF2B5EF4-FFF2-40B4-BE49-F238E27FC236}">
                    <a16:creationId xmlns:a16="http://schemas.microsoft.com/office/drawing/2014/main" id="{BF264416-2789-4E27-8189-C3B2E97C32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04" y="5071223"/>
                <a:ext cx="563141" cy="400110"/>
              </a:xfrm>
              <a:prstGeom prst="rect">
                <a:avLst/>
              </a:prstGeom>
              <a:blipFill>
                <a:blip r:embed="rId41"/>
                <a:stretch>
                  <a:fillRect l="-11957" t="-9091" b="-2575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pole tekstowe 196">
                <a:extLst>
                  <a:ext uri="{FF2B5EF4-FFF2-40B4-BE49-F238E27FC236}">
                    <a16:creationId xmlns:a16="http://schemas.microsoft.com/office/drawing/2014/main" id="{3B440652-BAA2-4432-BA1E-B41B8D6B1272}"/>
                  </a:ext>
                </a:extLst>
              </p:cNvPr>
              <p:cNvSpPr txBox="1"/>
              <p:nvPr/>
            </p:nvSpPr>
            <p:spPr>
              <a:xfrm>
                <a:off x="6920764" y="5087311"/>
                <a:ext cx="505532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l-PL" sz="2000" i="1" dirty="0"/>
                  <a:t>i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197" name="pole tekstowe 196">
                <a:extLst>
                  <a:ext uri="{FF2B5EF4-FFF2-40B4-BE49-F238E27FC236}">
                    <a16:creationId xmlns:a16="http://schemas.microsoft.com/office/drawing/2014/main" id="{3B440652-BAA2-4432-BA1E-B41B8D6B1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64" y="5087311"/>
                <a:ext cx="505532" cy="400110"/>
              </a:xfrm>
              <a:prstGeom prst="rect">
                <a:avLst/>
              </a:prstGeom>
              <a:blipFill>
                <a:blip r:embed="rId42"/>
                <a:stretch>
                  <a:fillRect l="-12048" t="-9231" b="-2769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5" name="Łącznik prosty 174">
            <a:extLst>
              <a:ext uri="{FF2B5EF4-FFF2-40B4-BE49-F238E27FC236}">
                <a16:creationId xmlns:a16="http://schemas.microsoft.com/office/drawing/2014/main" id="{71E2691A-96EA-438F-939E-D8F44C2C075E}"/>
              </a:ext>
            </a:extLst>
          </p:cNvPr>
          <p:cNvCxnSpPr>
            <a:cxnSpLocks/>
          </p:cNvCxnSpPr>
          <p:nvPr/>
        </p:nvCxnSpPr>
        <p:spPr>
          <a:xfrm flipH="1">
            <a:off x="2225603" y="3221011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Łącznik prosty 176">
            <a:extLst>
              <a:ext uri="{FF2B5EF4-FFF2-40B4-BE49-F238E27FC236}">
                <a16:creationId xmlns:a16="http://schemas.microsoft.com/office/drawing/2014/main" id="{F22EA99A-A6AD-4FA5-B740-D8DFD8512B7B}"/>
              </a:ext>
            </a:extLst>
          </p:cNvPr>
          <p:cNvCxnSpPr>
            <a:cxnSpLocks/>
          </p:cNvCxnSpPr>
          <p:nvPr/>
        </p:nvCxnSpPr>
        <p:spPr>
          <a:xfrm flipH="1">
            <a:off x="2210752" y="4065460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Łącznik prosty 178">
            <a:extLst>
              <a:ext uri="{FF2B5EF4-FFF2-40B4-BE49-F238E27FC236}">
                <a16:creationId xmlns:a16="http://schemas.microsoft.com/office/drawing/2014/main" id="{749B46E9-42EE-44A9-B9FB-2EE5EA7EC4B0}"/>
              </a:ext>
            </a:extLst>
          </p:cNvPr>
          <p:cNvCxnSpPr>
            <a:cxnSpLocks/>
          </p:cNvCxnSpPr>
          <p:nvPr/>
        </p:nvCxnSpPr>
        <p:spPr>
          <a:xfrm flipH="1">
            <a:off x="2242274" y="4865599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Łącznik prosty 179">
            <a:extLst>
              <a:ext uri="{FF2B5EF4-FFF2-40B4-BE49-F238E27FC236}">
                <a16:creationId xmlns:a16="http://schemas.microsoft.com/office/drawing/2014/main" id="{5C28752F-219A-40F4-9399-49030A03DC2A}"/>
              </a:ext>
            </a:extLst>
          </p:cNvPr>
          <p:cNvCxnSpPr>
            <a:cxnSpLocks/>
          </p:cNvCxnSpPr>
          <p:nvPr/>
        </p:nvCxnSpPr>
        <p:spPr>
          <a:xfrm flipH="1">
            <a:off x="8556079" y="3173383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Łącznik prosty 181">
            <a:extLst>
              <a:ext uri="{FF2B5EF4-FFF2-40B4-BE49-F238E27FC236}">
                <a16:creationId xmlns:a16="http://schemas.microsoft.com/office/drawing/2014/main" id="{7F3EEFF5-133F-484C-A9B6-CFC2FEDFA23C}"/>
              </a:ext>
            </a:extLst>
          </p:cNvPr>
          <p:cNvCxnSpPr>
            <a:cxnSpLocks/>
          </p:cNvCxnSpPr>
          <p:nvPr/>
        </p:nvCxnSpPr>
        <p:spPr>
          <a:xfrm flipH="1">
            <a:off x="8596816" y="3984746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Łącznik prosty 183">
            <a:extLst>
              <a:ext uri="{FF2B5EF4-FFF2-40B4-BE49-F238E27FC236}">
                <a16:creationId xmlns:a16="http://schemas.microsoft.com/office/drawing/2014/main" id="{21E979B7-9BC3-4E75-B123-659ADF8ED398}"/>
              </a:ext>
            </a:extLst>
          </p:cNvPr>
          <p:cNvCxnSpPr>
            <a:cxnSpLocks/>
          </p:cNvCxnSpPr>
          <p:nvPr/>
        </p:nvCxnSpPr>
        <p:spPr>
          <a:xfrm flipH="1">
            <a:off x="8570718" y="4835259"/>
            <a:ext cx="3536" cy="281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6" name="pole tekstowe 185">
                <a:extLst>
                  <a:ext uri="{FF2B5EF4-FFF2-40B4-BE49-F238E27FC236}">
                    <a16:creationId xmlns:a16="http://schemas.microsoft.com/office/drawing/2014/main" id="{7B6F51D8-6CB7-403A-B188-1A509CA2FBCD}"/>
                  </a:ext>
                </a:extLst>
              </p:cNvPr>
              <p:cNvSpPr txBox="1"/>
              <p:nvPr/>
            </p:nvSpPr>
            <p:spPr>
              <a:xfrm>
                <a:off x="6742027" y="5834222"/>
                <a:ext cx="66830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l-PL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6" name="pole tekstowe 185">
                <a:extLst>
                  <a:ext uri="{FF2B5EF4-FFF2-40B4-BE49-F238E27FC236}">
                    <a16:creationId xmlns:a16="http://schemas.microsoft.com/office/drawing/2014/main" id="{7B6F51D8-6CB7-403A-B188-1A509CA2F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027" y="5834222"/>
                <a:ext cx="668304" cy="523220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1530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C609EB-7802-40F8-8B34-00CBFA84C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157342"/>
            <a:ext cx="10364451" cy="598032"/>
          </a:xfrm>
        </p:spPr>
        <p:txBody>
          <a:bodyPr>
            <a:normAutofit/>
          </a:bodyPr>
          <a:lstStyle/>
          <a:p>
            <a:r>
              <a:rPr lang="pl-PL" sz="2800" dirty="0"/>
              <a:t>Silnik prądu stałego z magnesami trwałymi  (PMDC)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43F0D8B-08B9-4368-B41C-4561521B77E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13558" y="715618"/>
                <a:ext cx="11163632" cy="5873722"/>
              </a:xfrm>
            </p:spPr>
            <p:txBody>
              <a:bodyPr/>
              <a:lstStyle/>
              <a:p>
                <a:r>
                  <a:rPr lang="pl-PL" dirty="0"/>
                  <a:t>Równania ruchu napędu:</a:t>
                </a:r>
                <a:br>
                  <a:rPr lang="pl-PL" dirty="0"/>
                </a:br>
                <a:r>
                  <a:rPr lang="pl-PL" dirty="0"/>
                  <a:t>równanie </a:t>
                </a:r>
                <a:r>
                  <a:rPr lang="pl-PL" dirty="0">
                    <a:solidFill>
                      <a:srgbClr val="FF0000"/>
                    </a:solidFill>
                  </a:rPr>
                  <a:t>obwodu twornika</a:t>
                </a:r>
                <a:r>
                  <a:rPr lang="pl-PL" dirty="0"/>
                  <a:t>: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l-PL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l-PL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pl-PL" sz="2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pl-PL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pl-PL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0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br>
                  <a:rPr lang="pl-PL" sz="2000" dirty="0"/>
                </a:br>
                <a:r>
                  <a:rPr lang="pl-PL" sz="2000" dirty="0"/>
                  <a:t>wzbudzenie stanowią </a:t>
                </a:r>
                <a:r>
                  <a:rPr lang="pl-PL" sz="2000" dirty="0">
                    <a:solidFill>
                      <a:srgbClr val="FF0000"/>
                    </a:solidFill>
                  </a:rPr>
                  <a:t>magnesy trwałe</a:t>
                </a:r>
                <a:r>
                  <a:rPr lang="pl-PL" sz="2000" dirty="0"/>
                  <a:t>, stąd:     </a:t>
                </a:r>
                <a:r>
                  <a:rPr lang="pl-PL" sz="2000" i="1" dirty="0"/>
                  <a:t>E=c</a:t>
                </a:r>
                <a:r>
                  <a:rPr lang="pl-PL" sz="2000" i="1" cap="none" dirty="0"/>
                  <a:t>e</a:t>
                </a:r>
                <a:r>
                  <a:rPr lang="pl-PL" sz="2000" i="1" dirty="0"/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l-PL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– </a:t>
                </a:r>
                <a:r>
                  <a:rPr lang="pl-PL" dirty="0"/>
                  <a:t>prędkość Kątowa)</a:t>
                </a:r>
                <a:br>
                  <a:rPr lang="pl-PL" dirty="0"/>
                </a:br>
                <a:r>
                  <a:rPr lang="pl-PL" dirty="0"/>
                  <a:t>równanie </a:t>
                </a:r>
                <a:r>
                  <a:rPr lang="pl-PL" dirty="0">
                    <a:solidFill>
                      <a:srgbClr val="FF0000"/>
                    </a:solidFill>
                  </a:rPr>
                  <a:t>ruchu obrotowego</a:t>
                </a:r>
                <a:r>
                  <a:rPr lang="pl-PL" dirty="0"/>
                  <a:t>:                           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𝐽</m:t>
                    </m:r>
                    <m:f>
                      <m:f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pl-PL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m:rPr>
                        <m:nor/>
                      </m:rPr>
                      <a:rPr lang="pl-PL" i="1" dirty="0"/>
                      <m:t>c</m:t>
                    </m:r>
                    <m:r>
                      <m:rPr>
                        <m:nor/>
                      </m:rPr>
                      <a:rPr lang="pl-PL" i="1" cap="none" dirty="0"/>
                      <m:t>e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pl-PL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l-PL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l-PL" dirty="0"/>
                  <a:t>	  </a:t>
                </a:r>
                <a:br>
                  <a:rPr lang="pl-PL" dirty="0"/>
                </a:b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pl-PL" dirty="0"/>
                  <a:t>  - to moment bezwładności napędu  [N</a:t>
                </a:r>
                <a:r>
                  <a:rPr lang="pl-PL" cap="none" dirty="0"/>
                  <a:t>ms</a:t>
                </a:r>
                <a:r>
                  <a:rPr lang="pl-PL" dirty="0"/>
                  <a:t>^2]  lub [</a:t>
                </a:r>
                <a:r>
                  <a:rPr lang="pl-PL" cap="none" dirty="0"/>
                  <a:t>k</a:t>
                </a:r>
                <a:r>
                  <a:rPr lang="pl-PL" dirty="0"/>
                  <a:t>g</a:t>
                </a:r>
                <a:r>
                  <a:rPr lang="pl-PL" cap="none" dirty="0"/>
                  <a:t>m</a:t>
                </a:r>
                <a:r>
                  <a:rPr lang="pl-PL" dirty="0"/>
                  <a:t>^2]</a:t>
                </a:r>
                <a:br>
                  <a:rPr lang="pl-PL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l-PL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pl-PL" dirty="0"/>
                  <a:t> - moment obciążenia [</a:t>
                </a:r>
                <a:r>
                  <a:rPr lang="pl-PL" dirty="0" err="1"/>
                  <a:t>N</a:t>
                </a:r>
                <a:r>
                  <a:rPr lang="pl-PL" cap="none" dirty="0" err="1"/>
                  <a:t>m</a:t>
                </a:r>
                <a:r>
                  <a:rPr lang="pl-PL" dirty="0"/>
                  <a:t>]</a:t>
                </a:r>
                <a:br>
                  <a:rPr lang="pl-PL" dirty="0"/>
                </a:br>
                <a:r>
                  <a:rPr lang="pl-PL" dirty="0"/>
                  <a:t>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pl-PL" dirty="0"/>
                  <a:t> – współczynnik tłumienia ruchu obrotowego [</a:t>
                </a:r>
                <a:r>
                  <a:rPr lang="pl-PL" dirty="0" err="1"/>
                  <a:t>n</a:t>
                </a:r>
                <a:r>
                  <a:rPr lang="pl-PL" cap="none" dirty="0" err="1"/>
                  <a:t>m</a:t>
                </a:r>
                <a:r>
                  <a:rPr lang="pl-PL" cap="none" dirty="0"/>
                  <a:t>/s</a:t>
                </a:r>
                <a:r>
                  <a:rPr lang="pl-PL" dirty="0"/>
                  <a:t>]</a:t>
                </a:r>
              </a:p>
              <a:p>
                <a:r>
                  <a:rPr lang="pl-PL" dirty="0"/>
                  <a:t>Równanie twornika wpisuje się bezpośrednio w obwód obciążenia mostka prostownika, a równaniem dodatkowym jest równanie ruchu obrotowego dla zmiennej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pl-PL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pl-PL" dirty="0"/>
                  <a:t>.</a:t>
                </a:r>
              </a:p>
              <a:p>
                <a:r>
                  <a:rPr lang="pl-PL" dirty="0"/>
                  <a:t>Dane silnika do obliczeń symulacyjnych:</a:t>
                </a:r>
                <a:br>
                  <a:rPr lang="pl-PL" dirty="0"/>
                </a:br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43F0D8B-08B9-4368-B41C-4561521B7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13558" y="715618"/>
                <a:ext cx="11163632" cy="5873722"/>
              </a:xfrm>
              <a:blipFill>
                <a:blip r:embed="rId2"/>
                <a:stretch>
                  <a:fillRect l="-49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ole tekstowe 4">
            <a:extLst>
              <a:ext uri="{FF2B5EF4-FFF2-40B4-BE49-F238E27FC236}">
                <a16:creationId xmlns:a16="http://schemas.microsoft.com/office/drawing/2014/main" id="{19C60958-EAFD-4F09-9ABD-3A0B574A5755}"/>
              </a:ext>
            </a:extLst>
          </p:cNvPr>
          <p:cNvSpPr txBox="1"/>
          <p:nvPr/>
        </p:nvSpPr>
        <p:spPr>
          <a:xfrm>
            <a:off x="4953038" y="5265901"/>
            <a:ext cx="69739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Motor Data: 6.6 kW; 400 V; 21 A; 30.4 Nm;...</a:t>
            </a:r>
          </a:p>
          <a:p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 74.8% </a:t>
            </a:r>
            <a:r>
              <a:rPr lang="pl-PL" sz="20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Pf</a:t>
            </a:r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=420 W; 3.33 Ohm; 39 </a:t>
            </a:r>
            <a:r>
              <a:rPr lang="pl-PL" sz="20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mH</a:t>
            </a:r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; 0.03 kgm^2...</a:t>
            </a:r>
          </a:p>
          <a:p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% </a:t>
            </a:r>
            <a:r>
              <a:rPr lang="pl-PL" sz="20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cE</a:t>
            </a:r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=1.525; </a:t>
            </a:r>
            <a:r>
              <a:rPr lang="pl-PL" sz="20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Damp</a:t>
            </a:r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=0.0075;  n=2070 </a:t>
            </a:r>
            <a:r>
              <a:rPr lang="pl-PL" sz="2000" b="0" i="0" u="none" strike="noStrike" baseline="0" dirty="0" err="1">
                <a:solidFill>
                  <a:srgbClr val="028009"/>
                </a:solidFill>
                <a:latin typeface="Courier New" panose="02070309020205020404" pitchFamily="49" charset="0"/>
              </a:rPr>
              <a:t>rev</a:t>
            </a:r>
            <a:r>
              <a:rPr lang="pl-PL" sz="2000" b="0" i="0" u="none" strike="noStrike" baseline="0" dirty="0">
                <a:solidFill>
                  <a:srgbClr val="028009"/>
                </a:solidFill>
                <a:latin typeface="Courier New" panose="02070309020205020404" pitchFamily="49" charset="0"/>
              </a:rPr>
              <a:t>/min</a:t>
            </a:r>
          </a:p>
        </p:txBody>
      </p:sp>
    </p:spTree>
    <p:extLst>
      <p:ext uri="{BB962C8B-B14F-4D97-AF65-F5344CB8AC3E}">
        <p14:creationId xmlns:p14="http://schemas.microsoft.com/office/powerpoint/2010/main" val="2839589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dirty="0"/>
                  <a:t>  </a:t>
                </a:r>
                <a:r>
                  <a:rPr lang="pl-PL" cap="none" dirty="0"/>
                  <a:t>kl</a:t>
                </a:r>
                <a:r>
                  <a:rPr lang="pl-PL" dirty="0"/>
                  <a:t>=1.1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6443C42D-4A7C-4F6C-8451-38B432A9259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9" y="1598212"/>
            <a:ext cx="11526114" cy="51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3369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dirty="0"/>
                  <a:t>  i=23.6 A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6DB932C0-358B-4F1F-B7B4-3E194019EEB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" y="1645920"/>
            <a:ext cx="11887200" cy="5194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6660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dirty="0"/>
                  <a:t>  p2=10.3 </a:t>
                </a:r>
                <a:r>
                  <a:rPr lang="pl-PL" cap="none" dirty="0"/>
                  <a:t>k</a:t>
                </a:r>
                <a:r>
                  <a:rPr lang="pl-PL" dirty="0"/>
                  <a:t>W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0D28D1CA-D3DF-4E0B-BA2A-291093E897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" y="1512075"/>
            <a:ext cx="11823590" cy="5345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84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717888-37D1-45DA-A006-8CBB48AB8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142" y="157343"/>
            <a:ext cx="10364451" cy="550324"/>
          </a:xfrm>
        </p:spPr>
        <p:txBody>
          <a:bodyPr>
            <a:normAutofit/>
          </a:bodyPr>
          <a:lstStyle/>
          <a:p>
            <a:r>
              <a:rPr lang="pl-PL" sz="2800" dirty="0"/>
              <a:t>Pomiar napięcia odbiornika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61E8E1A-C81E-484E-87B3-F4139146E69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548639" y="779228"/>
                <a:ext cx="11235193" cy="5756744"/>
              </a:xfrm>
            </p:spPr>
            <p:txBody>
              <a:bodyPr/>
              <a:lstStyle/>
              <a:p>
                <a:r>
                  <a:rPr lang="pl-PL" dirty="0"/>
                  <a:t>Zmiany w układzie równań różniczkowych nie są duże, ale macierze i wektory zwiększają wymiar o jeden. Wyprowadzając równania tego poszerzonego o woltomierz układu zmianom ulega praca wirtualna i równania więzów, tam gdzie dochodzi prąd woltomierza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pl-PL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pl-PL" dirty="0"/>
                  <a:t>. </a:t>
                </a:r>
              </a:p>
              <a:p>
                <a:r>
                  <a:rPr lang="pl-PL" dirty="0">
                    <a:solidFill>
                      <a:srgbClr val="FF0000"/>
                    </a:solidFill>
                  </a:rPr>
                  <a:t>Macierz indukcyjności </a:t>
                </a:r>
                <a:r>
                  <a:rPr lang="pl-PL" dirty="0"/>
                  <a:t>będzie miała postać:</a:t>
                </a:r>
                <a:br>
                  <a:rPr lang="pl-PL" dirty="0"/>
                </a:br>
                <a:r>
                  <a:rPr lang="pl-PL" dirty="0"/>
                  <a:t>A równania </a:t>
                </a:r>
                <a:r>
                  <a:rPr lang="pl-PL" dirty="0">
                    <a:solidFill>
                      <a:srgbClr val="FF0000"/>
                    </a:solidFill>
                  </a:rPr>
                  <a:t>prawych stron </a:t>
                </a:r>
                <a:r>
                  <a:rPr lang="pl-PL" dirty="0"/>
                  <a:t>układu: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A61E8E1A-C81E-484E-87B3-F4139146E6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548639" y="779228"/>
                <a:ext cx="11235193" cy="5756744"/>
              </a:xfrm>
              <a:blipFill>
                <a:blip r:embed="rId2"/>
                <a:stretch>
                  <a:fillRect l="-4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az 5">
            <a:extLst>
              <a:ext uri="{FF2B5EF4-FFF2-40B4-BE49-F238E27FC236}">
                <a16:creationId xmlns:a16="http://schemas.microsoft.com/office/drawing/2014/main" id="{C57761C2-12B9-4701-82AD-17CF9AE29F2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00" y="2043484"/>
            <a:ext cx="4881232" cy="192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6E9DB29-6C5D-4542-9976-D0F21666108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9" y="3169918"/>
            <a:ext cx="5789175" cy="3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8386364-D5D4-4DD4-AE32-D6AEFE8BFB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8" y="3593988"/>
            <a:ext cx="5789175" cy="35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5D298A-F728-4385-95A5-346AAB39C4C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8" y="4049821"/>
            <a:ext cx="5945793" cy="792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34A1119-4CB2-4E94-A7C5-E0D88003F47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7" y="4945667"/>
            <a:ext cx="5945793" cy="79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382329C-A28B-4E6E-B437-71E70D950ACF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7" y="5841512"/>
            <a:ext cx="5143335" cy="352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13C315CC-CCD3-475C-BBD5-F659590F9DE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6" y="6353089"/>
            <a:ext cx="5143335" cy="37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2B95ADE-81EC-47D9-8654-56C40487B1BB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960" y="6380594"/>
            <a:ext cx="3236803" cy="3257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3799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dirty="0"/>
                  <a:t> u2=440 V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93FE448C-0853-43EC-A899-2C8BEBD87E2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78" y="1480270"/>
            <a:ext cx="11481683" cy="5377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7751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bezpośredni,  </a:t>
                </a:r>
                <a:r>
                  <a:rPr lang="pl-PL" dirty="0" err="1"/>
                  <a:t>exponencjalna</a:t>
                </a:r>
                <a:r>
                  <a:rPr lang="pl-PL" dirty="0"/>
                  <a:t> zmiana kąta: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 →0°</m:t>
                    </m:r>
                  </m:oMath>
                </a14:m>
                <a:r>
                  <a:rPr lang="pl-PL" dirty="0"/>
                  <a:t>      T</a:t>
                </a:r>
                <a:r>
                  <a:rPr lang="pl-PL" cap="none" dirty="0"/>
                  <a:t>a</a:t>
                </a:r>
                <a:r>
                  <a:rPr lang="pl-PL" dirty="0"/>
                  <a:t>=0.6 </a:t>
                </a:r>
                <a:r>
                  <a:rPr lang="pl-PL" cap="none" dirty="0"/>
                  <a:t>s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1C3C989A-2EF3-4F9D-A0E7-8DBEA0E62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662" y="1386372"/>
            <a:ext cx="12046225" cy="57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40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bezpośredni, </a:t>
                </a:r>
                <a:r>
                  <a:rPr lang="pl-PL" dirty="0" err="1"/>
                  <a:t>exponencjalna</a:t>
                </a:r>
                <a:r>
                  <a:rPr lang="pl-PL" dirty="0"/>
                  <a:t> zmiana kąta: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 →0°</m:t>
                    </m:r>
                  </m:oMath>
                </a14:m>
                <a:r>
                  <a:rPr lang="pl-PL" dirty="0"/>
                  <a:t>      T</a:t>
                </a:r>
                <a:r>
                  <a:rPr lang="pl-PL" cap="none" dirty="0"/>
                  <a:t>a</a:t>
                </a:r>
                <a:r>
                  <a:rPr lang="pl-PL" dirty="0"/>
                  <a:t>=0.4 </a:t>
                </a:r>
                <a:r>
                  <a:rPr lang="pl-PL" cap="none" dirty="0"/>
                  <a:t>s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F497F594-B7EB-48E8-A4B0-FEA27A904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353138"/>
            <a:ext cx="11791784" cy="579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9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bezpośredni, </a:t>
                </a:r>
                <a:r>
                  <a:rPr lang="pl-PL" dirty="0" err="1"/>
                  <a:t>exponencjalna</a:t>
                </a:r>
                <a:r>
                  <a:rPr lang="pl-PL" dirty="0"/>
                  <a:t> zmiana kąta: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 →0°</m:t>
                    </m:r>
                  </m:oMath>
                </a14:m>
                <a:r>
                  <a:rPr lang="pl-PL" dirty="0"/>
                  <a:t>      T</a:t>
                </a:r>
                <a:r>
                  <a:rPr lang="pl-PL" cap="none" dirty="0"/>
                  <a:t>a</a:t>
                </a:r>
                <a:r>
                  <a:rPr lang="pl-PL" dirty="0"/>
                  <a:t>=0.4 </a:t>
                </a:r>
                <a:r>
                  <a:rPr lang="pl-PL" cap="none" dirty="0"/>
                  <a:t>s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B1A1F1C1-A252-4757-9F6D-607DF1886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881" y="1379774"/>
            <a:ext cx="11847444" cy="575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037562A-8CC1-4C98-A83E-76E835927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01" y="151076"/>
            <a:ext cx="11354462" cy="915726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pmDc</a:t>
            </a:r>
            <a:br>
              <a:rPr lang="pl-PL" sz="2800" dirty="0"/>
            </a:br>
            <a:r>
              <a:rPr lang="pl-PL" sz="2800" dirty="0"/>
              <a:t>6.6 </a:t>
            </a:r>
            <a:r>
              <a:rPr lang="pl-PL" sz="2800" cap="none" dirty="0" err="1"/>
              <a:t>k</a:t>
            </a:r>
            <a:r>
              <a:rPr lang="pl-PL" sz="2800" dirty="0" err="1"/>
              <a:t>w</a:t>
            </a:r>
            <a:r>
              <a:rPr lang="pl-PL" sz="2800" dirty="0"/>
              <a:t>; 400 V;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</p:spPr>
            <p:txBody>
              <a:bodyPr/>
              <a:lstStyle/>
              <a:p>
                <a:r>
                  <a:rPr lang="pl-PL" dirty="0"/>
                  <a:t>Rozruch bezpośredni, </a:t>
                </a:r>
                <a:r>
                  <a:rPr lang="pl-PL" dirty="0" err="1"/>
                  <a:t>exponencjalna</a:t>
                </a:r>
                <a:r>
                  <a:rPr lang="pl-PL" dirty="0"/>
                  <a:t> zmiana kąta: 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=90° →0°</m:t>
                    </m:r>
                  </m:oMath>
                </a14:m>
                <a:r>
                  <a:rPr lang="pl-PL" dirty="0"/>
                  <a:t>      T</a:t>
                </a:r>
                <a:r>
                  <a:rPr lang="pl-PL" cap="none" dirty="0"/>
                  <a:t>a</a:t>
                </a:r>
                <a:r>
                  <a:rPr lang="pl-PL" dirty="0"/>
                  <a:t>=0.4 </a:t>
                </a:r>
                <a:r>
                  <a:rPr lang="pl-PL" cap="none" dirty="0"/>
                  <a:t>s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3E4286DF-EF50-4003-BC2F-AA0CD46C7B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1200648"/>
                <a:ext cx="10363826" cy="5506276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350E1F4C-9CF2-4566-A57B-7B5F1736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761" y="1411755"/>
            <a:ext cx="12197301" cy="56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03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silnik </a:t>
            </a:r>
            <a:r>
              <a:rPr lang="pl-PL" sz="2800" dirty="0" err="1"/>
              <a:t>Dc</a:t>
            </a:r>
            <a:endParaRPr lang="pl-PL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Hamowanie – zmiana kąta wysterowania: </a:t>
                </a:r>
                <a14:m>
                  <m:oMath xmlns:m="http://schemas.openxmlformats.org/officeDocument/2006/math">
                    <m:r>
                      <a:rPr lang="pl-PL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→7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A60D5E35-6B43-4519-98A7-3CE1C6AA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0587" y="1393163"/>
            <a:ext cx="11616855" cy="554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10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Hamowanie – zmiana kąta wysterowania: </a:t>
                </a:r>
                <a14:m>
                  <m:oMath xmlns:m="http://schemas.openxmlformats.org/officeDocument/2006/math">
                    <m:r>
                      <a:rPr lang="pl-PL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→7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907D1B7B-EB4C-40D3-B31D-27A407A2E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977" y="1285875"/>
            <a:ext cx="11728173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39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Hamowanie – zmiana kąta wysterowania: </a:t>
                </a:r>
                <a14:m>
                  <m:oMath xmlns:m="http://schemas.openxmlformats.org/officeDocument/2006/math">
                    <m:r>
                      <a:rPr lang="pl-PL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→7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A27ED71E-D359-4148-91F9-BCA61F0F0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9614" y="1232451"/>
            <a:ext cx="11960086" cy="580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03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6FC5B-9F0D-448B-99FB-9CA62CCAA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13" y="197097"/>
            <a:ext cx="11728173" cy="71730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</p:spPr>
            <p:txBody>
              <a:bodyPr/>
              <a:lstStyle/>
              <a:p>
                <a:r>
                  <a:rPr lang="pl-PL" dirty="0"/>
                  <a:t>Hamowanie – zmiana kąta wysterowania: </a:t>
                </a:r>
                <a14:m>
                  <m:oMath xmlns:m="http://schemas.openxmlformats.org/officeDocument/2006/math">
                    <m:r>
                      <a:rPr lang="pl-PL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pl-PL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pl-PL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→7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0°</m:t>
                    </m:r>
                  </m:oMath>
                </a14:m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479B812B-19B8-4E6A-9D55-02DDBE8629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14400"/>
                <a:ext cx="10363826" cy="574650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29EB03A1-C7A4-4477-8DFC-3EE1B1700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2" y="1327868"/>
            <a:ext cx="11426024" cy="544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54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6BB35-0231-4472-8A4E-3D8428D15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508" y="228904"/>
            <a:ext cx="11720223" cy="725254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ED297DC-D854-473D-B890-BBC5F226A38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54158"/>
                <a:ext cx="10363826" cy="5674938"/>
              </a:xfrm>
            </p:spPr>
            <p:txBody>
              <a:bodyPr/>
              <a:lstStyle/>
              <a:p>
                <a:r>
                  <a:rPr lang="pl-PL" dirty="0"/>
                  <a:t>Praca prostownicza - Prąd wyprostowany: </a:t>
                </a:r>
                <a14:m>
                  <m:oMath xmlns:m="http://schemas.openxmlformats.org/officeDocument/2006/math">
                    <m:r>
                      <a:rPr lang="pl-PL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00 v   I</a:t>
                </a:r>
                <a:r>
                  <a:rPr lang="pl-PL" sz="2000" i="1" cap="non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=32.8 A</a:t>
                </a:r>
                <a:r>
                  <a:rPr lang="pl-PL" dirty="0"/>
                  <a:t> </a:t>
                </a:r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2ED297DC-D854-473D-B890-BBC5F226A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54158"/>
                <a:ext cx="10363826" cy="5674938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D7DF2B79-51B7-4074-98DF-053BFB457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0028" y="1051258"/>
            <a:ext cx="121920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091324-C2CF-4175-9A8C-8C958D4FE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83" y="117585"/>
            <a:ext cx="11624807" cy="733205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3E04AB9-FB2D-4E17-BC03-183339B4322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46206"/>
                <a:ext cx="10363826" cy="5613620"/>
              </a:xfrm>
            </p:spPr>
            <p:txBody>
              <a:bodyPr/>
              <a:lstStyle/>
              <a:p>
                <a:r>
                  <a:rPr lang="pl-PL" dirty="0"/>
                  <a:t>Praca prostownicza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400 v</a:t>
                </a:r>
                <a:r>
                  <a:rPr lang="pl-PL" dirty="0"/>
                  <a:t> . Moc wydawana  sieci:   15.3 </a:t>
                </a:r>
                <a:r>
                  <a:rPr lang="pl-PL" cap="none" dirty="0"/>
                  <a:t>k</a:t>
                </a:r>
                <a:r>
                  <a:rPr lang="pl-PL" dirty="0"/>
                  <a:t>W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3E04AB9-FB2D-4E17-BC03-183339B43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46206"/>
                <a:ext cx="10363826" cy="5613620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F1AA0154-AF98-40B4-92D9-AC3D4EE0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56590" y="1272443"/>
            <a:ext cx="11457829" cy="57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0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8961C1-5A95-424F-B1E3-0D30C9687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43" y="117585"/>
            <a:ext cx="11529390" cy="637789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7FEFD9-92DC-4A40-B2BE-F270CFCD641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44055" y="850790"/>
                <a:ext cx="10797871" cy="5756744"/>
              </a:xfrm>
            </p:spPr>
            <p:txBody>
              <a:bodyPr/>
              <a:lstStyle/>
              <a:p>
                <a:r>
                  <a:rPr lang="pl-PL" dirty="0"/>
                  <a:t>Praca prostownicza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=0°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400 v</a:t>
                </a:r>
                <a:r>
                  <a:rPr lang="pl-PL" dirty="0"/>
                  <a:t> . Napięcie odbiornika u</a:t>
                </a:r>
                <a:r>
                  <a:rPr lang="pl-PL" cap="none" dirty="0"/>
                  <a:t>d</a:t>
                </a:r>
                <a:r>
                  <a:rPr lang="pl-PL" dirty="0"/>
                  <a:t>=440 V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707FEFD9-92DC-4A40-B2BE-F270CFCD64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44055" y="850790"/>
                <a:ext cx="10797871" cy="5756744"/>
              </a:xfrm>
              <a:blipFill>
                <a:blip r:embed="rId2"/>
                <a:stretch>
                  <a:fillRect l="-50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B2DD57CC-36C9-486D-8BE8-7C35C10BC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7077" y="1267961"/>
            <a:ext cx="11783832" cy="59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5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E8C60D-78D9-414F-AB81-E882E8C1C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883" y="141440"/>
            <a:ext cx="11521439" cy="765010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BD0474F-6755-49D7-8B18-905B06BFACF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970059"/>
                <a:ext cx="10363826" cy="5605669"/>
              </a:xfrm>
            </p:spPr>
            <p:txBody>
              <a:bodyPr/>
              <a:lstStyle/>
              <a:p>
                <a:r>
                  <a:rPr lang="pl-PL" dirty="0"/>
                  <a:t>Praca prostownicza Prąd wyprostowany: </a:t>
                </a:r>
                <a14:m>
                  <m:oMath xmlns:m="http://schemas.openxmlformats.org/officeDocument/2006/math">
                    <m:r>
                      <a:rPr lang="pl-PL" sz="2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v   I</a:t>
                </a:r>
                <a:r>
                  <a:rPr lang="pl-PL" sz="2000" i="1" cap="non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=27.4 A</a:t>
                </a:r>
                <a:r>
                  <a:rPr lang="pl-PL" dirty="0"/>
                  <a:t> 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EBD0474F-6755-49D7-8B18-905B06BFAC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970059"/>
                <a:ext cx="10363826" cy="5605669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460C8EF2-6F00-4D2D-9B2A-69A1DF2D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9127" y="1231109"/>
            <a:ext cx="11746727" cy="589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87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17F987-FE1B-458B-AEE0-88E696A88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711" y="133488"/>
            <a:ext cx="11577100" cy="677545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50CF84E-5F6F-4943-8BB9-43DC3385230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874643"/>
                <a:ext cx="10363826" cy="5629523"/>
              </a:xfrm>
            </p:spPr>
            <p:txBody>
              <a:bodyPr/>
              <a:lstStyle/>
              <a:p>
                <a:r>
                  <a:rPr lang="pl-PL" dirty="0"/>
                  <a:t>Praca prostownicza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270 v</a:t>
                </a:r>
                <a:r>
                  <a:rPr lang="pl-PL" dirty="0"/>
                  <a:t> . Moc wydawana do sieci:   7.8 </a:t>
                </a:r>
                <a:r>
                  <a:rPr lang="pl-PL" cap="none" dirty="0"/>
                  <a:t>k</a:t>
                </a:r>
                <a:r>
                  <a:rPr lang="pl-PL" dirty="0"/>
                  <a:t>W</a:t>
                </a:r>
              </a:p>
              <a:p>
                <a:endParaRPr lang="pl-PL" dirty="0"/>
              </a:p>
            </p:txBody>
          </p:sp>
        </mc:Choice>
        <mc:Fallback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F50CF84E-5F6F-4943-8BB9-43DC338523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874643"/>
                <a:ext cx="10363826" cy="5629523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20900C6F-05EB-4D02-B540-D4825FA11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9026" y="1280097"/>
            <a:ext cx="11648661" cy="584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1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7730A8-C3BD-49C8-8FFC-88E31E71F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71" y="77829"/>
            <a:ext cx="11505537" cy="605983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6F332E3E-49EB-4DB8-8BAD-C4A46F1C72F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826936"/>
                <a:ext cx="10363826" cy="5788549"/>
              </a:xfrm>
            </p:spPr>
            <p:txBody>
              <a:bodyPr/>
              <a:lstStyle/>
              <a:p>
                <a:r>
                  <a:rPr lang="pl-PL" dirty="0"/>
                  <a:t>Praca prostownicza 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=45°</m:t>
                    </m:r>
                  </m:oMath>
                </a14:m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270 v</a:t>
                </a:r>
                <a:r>
                  <a:rPr lang="pl-PL" dirty="0"/>
                  <a:t> . Napięcie odbiornika u</a:t>
                </a:r>
                <a:r>
                  <a:rPr lang="pl-PL" cap="none" dirty="0"/>
                  <a:t>d</a:t>
                </a:r>
                <a:r>
                  <a:rPr lang="pl-PL" dirty="0"/>
                  <a:t>=262 V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6F332E3E-49EB-4DB8-8BAD-C4A46F1C72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826936"/>
                <a:ext cx="10363826" cy="5788549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az 3">
            <a:extLst>
              <a:ext uri="{FF2B5EF4-FFF2-40B4-BE49-F238E27FC236}">
                <a16:creationId xmlns:a16="http://schemas.microsoft.com/office/drawing/2014/main" id="{05F13C09-A98E-4D06-B384-18EB571D0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6977" y="1321762"/>
            <a:ext cx="11799735" cy="577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E0ADD0-2B79-4D3F-8E36-5D45135B6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68" y="133488"/>
            <a:ext cx="11593001" cy="725254"/>
          </a:xfrm>
        </p:spPr>
        <p:txBody>
          <a:bodyPr>
            <a:normAutofit/>
          </a:bodyPr>
          <a:lstStyle/>
          <a:p>
            <a:r>
              <a:rPr lang="pl-PL" sz="2800" dirty="0"/>
              <a:t>6-pulsowy Mostek prostowniczy sterowany – pomiar napięcia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6ED2A695-8661-47B4-B597-641E0E12282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13774" y="858742"/>
                <a:ext cx="10363826" cy="5709035"/>
              </a:xfrm>
            </p:spPr>
            <p:txBody>
              <a:bodyPr/>
              <a:lstStyle/>
              <a:p>
                <a:r>
                  <a:rPr lang="pl-PL" dirty="0"/>
                  <a:t>Praca generatorowa. </a:t>
                </a:r>
                <a14:m>
                  <m:oMath xmlns:m="http://schemas.openxmlformats.org/officeDocument/2006/math"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pl-PL" sz="20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=160°</m:t>
                    </m:r>
                  </m:oMath>
                </a14:m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pl-PL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pl-PL" i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-470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   I</a:t>
                </a:r>
                <a:r>
                  <a:rPr lang="pl-PL" sz="2000" i="1" cap="non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pl-PL" sz="2000" i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=9.8 A</a:t>
                </a:r>
                <a:r>
                  <a:rPr lang="pl-PL" dirty="0"/>
                  <a:t> </a:t>
                </a:r>
              </a:p>
            </p:txBody>
          </p:sp>
        </mc:Choice>
        <mc:Fallback xmlns="">
          <p:sp>
            <p:nvSpPr>
              <p:cNvPr id="3" name="Symbol zastępczy zawartości 2">
                <a:extLst>
                  <a:ext uri="{FF2B5EF4-FFF2-40B4-BE49-F238E27FC236}">
                    <a16:creationId xmlns:a16="http://schemas.microsoft.com/office/drawing/2014/main" id="{6ED2A695-8661-47B4-B597-641E0E1228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13774" y="858742"/>
                <a:ext cx="10363826" cy="5709035"/>
              </a:xfrm>
              <a:blipFill>
                <a:blip r:embed="rId2"/>
                <a:stretch>
                  <a:fillRect l="-52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>
            <a:extLst>
              <a:ext uri="{FF2B5EF4-FFF2-40B4-BE49-F238E27FC236}">
                <a16:creationId xmlns:a16="http://schemas.microsoft.com/office/drawing/2014/main" id="{35827946-E5CD-43B9-B88E-E16E66875DD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75" y="1359673"/>
            <a:ext cx="11783833" cy="5364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0245619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Kropla</Template>
  <TotalTime>575</TotalTime>
  <Words>940</Words>
  <Application>Microsoft Office PowerPoint</Application>
  <PresentationFormat>Panoramiczny</PresentationFormat>
  <Paragraphs>116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Tw Cen MT</vt:lpstr>
      <vt:lpstr>Kropla</vt:lpstr>
      <vt:lpstr>Pomiar napięcia odbiornika </vt:lpstr>
      <vt:lpstr>Pomiar napięcia odbiornika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  <vt:lpstr>6-pulsowy prostownik mostkowy sterowany zasila napęd PMDC </vt:lpstr>
      <vt:lpstr>Silnik prądu stałego z magnesami trwałymi  (PMDC)</vt:lpstr>
      <vt:lpstr>6-pulsowy Mostek prostowniczy sterowany – silnik pmDc 6.6 kw; 400 V; </vt:lpstr>
      <vt:lpstr>6-pulsowy Mostek prostowniczy sterowany – silnik pmDc 6.6 kw; 400 V; </vt:lpstr>
      <vt:lpstr>6-pulsowy Mostek prostowniczy sterowany – silnik pmDc 6.6 kw; 400 V; </vt:lpstr>
      <vt:lpstr>6-pulsowy Mostek prostowniczy sterowany – silnik pmDc 6.6 kw; 400 V; </vt:lpstr>
      <vt:lpstr>6-pulsowy Mostek prostowniczy sterowany – silnik pmDc 6.6 kw; 400 V; </vt:lpstr>
      <vt:lpstr>6-pulsowy Mostek prostowniczy sterowany – silnik pmDc 6.6 kw; 400 V; </vt:lpstr>
      <vt:lpstr>6-pulsowy Mostek prostowniczy sterowany – silnik pmDc 6.6 kw; 400 V; </vt:lpstr>
      <vt:lpstr>6-pulsowy Mostek prostowniczy sterowany – silnik pmDc 6.6 kw; 400 V; </vt:lpstr>
      <vt:lpstr>6-pulsowy Mostek prostowniczy sterowany – silnik Dc</vt:lpstr>
      <vt:lpstr>6-pulsowy Mostek prostowniczy sterowany – pomiar napięcia </vt:lpstr>
      <vt:lpstr>6-pulsowy Mostek prostowniczy sterowany – pomiar napięcia </vt:lpstr>
      <vt:lpstr>6-pulsowy Mostek prostowniczy sterowany – pomiar napięcia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</dc:creator>
  <cp:lastModifiedBy>Piotr</cp:lastModifiedBy>
  <cp:revision>68</cp:revision>
  <dcterms:created xsi:type="dcterms:W3CDTF">2020-11-16T14:25:41Z</dcterms:created>
  <dcterms:modified xsi:type="dcterms:W3CDTF">2020-11-23T09:20:55Z</dcterms:modified>
</cp:coreProperties>
</file>